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38" r:id="rId2"/>
    <p:sldId id="340" r:id="rId3"/>
    <p:sldId id="256" r:id="rId4"/>
    <p:sldId id="257" r:id="rId5"/>
    <p:sldId id="258" r:id="rId6"/>
    <p:sldId id="259" r:id="rId7"/>
    <p:sldId id="260" r:id="rId8"/>
    <p:sldId id="261" r:id="rId9"/>
    <p:sldId id="33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0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4" r:id="rId71"/>
    <p:sldId id="322" r:id="rId72"/>
    <p:sldId id="323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42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8" r:id="rId109"/>
    <p:sldId id="369" r:id="rId110"/>
    <p:sldId id="367" r:id="rId111"/>
    <p:sldId id="370" r:id="rId112"/>
    <p:sldId id="371" r:id="rId113"/>
    <p:sldId id="372" r:id="rId114"/>
    <p:sldId id="373" r:id="rId115"/>
    <p:sldId id="375" r:id="rId116"/>
    <p:sldId id="376" r:id="rId117"/>
    <p:sldId id="374" r:id="rId118"/>
    <p:sldId id="377" r:id="rId119"/>
    <p:sldId id="378" r:id="rId120"/>
    <p:sldId id="380" r:id="rId121"/>
    <p:sldId id="379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9" r:id="rId130"/>
    <p:sldId id="388" r:id="rId131"/>
    <p:sldId id="390" r:id="rId132"/>
    <p:sldId id="391" r:id="rId133"/>
    <p:sldId id="392" r:id="rId134"/>
    <p:sldId id="393" r:id="rId135"/>
    <p:sldId id="394" r:id="rId136"/>
    <p:sldId id="395" r:id="rId137"/>
    <p:sldId id="397" r:id="rId138"/>
    <p:sldId id="396" r:id="rId139"/>
    <p:sldId id="399" r:id="rId140"/>
    <p:sldId id="398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341" r:id="rId162"/>
    <p:sldId id="345" r:id="rId163"/>
    <p:sldId id="343" r:id="rId164"/>
    <p:sldId id="344" r:id="rId16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61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917BB-448B-4407-BC56-7EB3739A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A14724-CDD4-491D-B7EA-E9361185C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C0BA55B-B110-4E9A-BBD9-A5C2B082C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176A516-6822-46D7-9905-91DC0E9C4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2D607C-FC77-4259-890E-F7CC590F1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54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52335-0E28-4F10-B69A-33249864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47EF06-D294-4553-A36E-8C65C3ABA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E4A92B-6DD9-4DC2-A9A9-AEE3500B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E7FCE0-FFE1-4C41-A797-4A328761C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0A8C6A-00B6-4FA9-87C9-DEC87FAC3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41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8FB4AEA-545E-4195-95E5-A7281977AC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D7C31E-798E-41BA-B079-80D1C5D9C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9B73BD-5AA8-467D-87C3-9357183F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2DBF9-E741-4B81-869F-FE57847AB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8C470D-002D-4E12-87AF-A700457E5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96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41FEB-7010-4829-B842-72C23314F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5D864-1464-41C6-BD15-7CAC7442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417EF3-8F93-41A8-878D-E450F7569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6D3568-EF8F-492C-A92E-C4A7F3899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50FF49-74E9-41F7-AAB0-E2D4C4939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520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95666-AB98-46AE-957C-3312BF105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03F72D-BCB2-48C0-B009-572AF5D2D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B4625-BE97-4F45-923D-AA4F2D055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0F612-8983-4723-83EB-BF4B72148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79B2A6-FEE0-46DA-AA7C-D80881AF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193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3569E-4FD9-48BC-B4C7-F5CB5637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7F6430-EC4C-4EA3-82DC-E163DC42B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D712EF-D15F-4EA5-A250-697EA460D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18ED727-2CB8-444A-9781-F7F5D7EA0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84C151-5C11-44A0-93F9-47483927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08706-F214-43C6-B580-459C150B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62865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06B34-2834-435F-BCE7-16EE368B5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732943-40EA-4DE8-8FCA-CDF18D17B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5A0A3-7CD7-404C-AC74-956633EC4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F3CB74-880D-4C59-9DD6-896EC80051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956134-57FA-44C5-8768-1A8BCBF2E3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5428037-53FF-4761-B166-BE6F7DB0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5B16EDA-7297-40C7-A5DD-01A5ECE76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C7E882-1350-4C87-A981-EF35E0415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63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434B4-0F59-42DC-B4DF-78F85EA2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C91C810-EC98-4359-9226-4F4EE906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AD046AC-3A64-47A5-BF46-90861C9A2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831BB41-F250-4453-8D15-B77849418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45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41A20B-3B7B-44FA-B7A5-F5963C7D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40B5A-7D4C-416F-8A16-2E00FD89B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AFC0232-5FBA-4BB0-A094-CB50EE120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471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B3CA8-14CE-4BAD-B0A6-85F0332A6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4DBE8-4FCC-44C9-9C60-DDB0AA7A9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0CE69A-2E08-47A2-AAE1-86320DF28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CDDD51-5D7B-4C69-AA0B-8AD65D6AE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82B322-E06B-4453-91AE-324FDC9C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CDBFA-6FA7-4B8F-AF48-BDB02D0D2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2181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215FDE-68FD-4BBE-B21C-4129FA043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5B2A60-11D9-4C0C-9917-95A74A0BBF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53AC4E-403E-4864-9F69-BDED48C4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25F596-7001-4C0B-914C-90AC95F5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9ED133-6BE7-40A3-98EA-33467462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5F82CB-4A8B-41F8-983B-03D8EFDF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54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666EC8-A40E-4D1F-B53E-EF12BF20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414EA3-D602-47EB-BAF6-73325BD60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it-IT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522565-CD38-4411-81BA-B8FE8839F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25CE2-16FC-4A70-89D6-A3D91E704270}" type="datetimeFigureOut">
              <a:rPr lang="it-IT" smtClean="0"/>
              <a:t>28/05/2020</a:t>
            </a:fld>
            <a:endParaRPr lang="it-IT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EA6399-E18F-49D9-84AB-D43A56E84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676A14-EF8B-46EC-87CB-95A926177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1324-1753-4C95-9A34-9F51F0DC8933}" type="slidenum">
              <a:rPr lang="it-IT" smtClean="0"/>
              <a:t>‹nº›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867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27D660-3DAF-44AE-9086-DB79EAFF6A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pt-BR" sz="6600">
                <a:solidFill>
                  <a:schemeClr val="bg1"/>
                </a:solidFill>
              </a:rPr>
              <a:t>Windows Forms Application</a:t>
            </a:r>
            <a:endParaRPr lang="it-IT" sz="660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C86F5F-A235-40F6-A0D8-2601C59AD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2902" y="3429000"/>
            <a:ext cx="8071697" cy="1655762"/>
          </a:xfrm>
        </p:spPr>
        <p:txBody>
          <a:bodyPr>
            <a:normAutofit/>
          </a:bodyPr>
          <a:lstStyle/>
          <a:p>
            <a:pPr algn="l"/>
            <a:r>
              <a:rPr lang="pt-BR" sz="3200">
                <a:solidFill>
                  <a:schemeClr val="bg1"/>
                </a:solidFill>
              </a:rPr>
              <a:t>Corso Introduttivo</a:t>
            </a:r>
            <a:endParaRPr lang="it-IT" sz="3200">
              <a:solidFill>
                <a:schemeClr val="bg1"/>
              </a:solidFill>
            </a:endParaRP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1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452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195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FB362-1F16-486D-843D-9BD623E7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92B1B7F-DC56-4BAF-BDA2-2DA8550F3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3FF1AAA-2F14-4966-AEF9-9BB295998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FA29627-1241-4E32-86C0-FA81911C144B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Apre la finestra come </a:t>
            </a:r>
            <a:r>
              <a:rPr lang="it-IT" sz="1600" dirty="0" err="1"/>
              <a:t>dialog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B657F5-CA49-4FA2-85B2-1A6AF7B5592D}"/>
              </a:ext>
            </a:extLst>
          </p:cNvPr>
          <p:cNvCxnSpPr>
            <a:cxnSpLocks/>
          </p:cNvCxnSpPr>
          <p:nvPr/>
        </p:nvCxnSpPr>
        <p:spPr>
          <a:xfrm flipH="1" flipV="1">
            <a:off x="3703782" y="3825874"/>
            <a:ext cx="2835564" cy="991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7502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D8A49-BD4C-4B11-8FDA-2EED3C3C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896E5A-BA23-496F-ADFD-E1FEAB53D2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4361A74-6A38-415B-A1F0-766B9AAAB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"/>
          <a:stretch/>
        </p:blipFill>
        <p:spPr>
          <a:xfrm>
            <a:off x="18475" y="103909"/>
            <a:ext cx="12127345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889F22F-54AD-4345-BB32-286249C66F8C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c’è un valore nella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03A3C7C-E838-496C-8DA4-752A1B60BB2E}"/>
              </a:ext>
            </a:extLst>
          </p:cNvPr>
          <p:cNvCxnSpPr>
            <a:cxnSpLocks/>
          </p:cNvCxnSpPr>
          <p:nvPr/>
        </p:nvCxnSpPr>
        <p:spPr>
          <a:xfrm flipH="1">
            <a:off x="4267201" y="2355273"/>
            <a:ext cx="2272144" cy="1570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3D48037D-B94A-44B1-9C9C-67BD451722E0}"/>
              </a:ext>
            </a:extLst>
          </p:cNvPr>
          <p:cNvSpPr/>
          <p:nvPr/>
        </p:nvSpPr>
        <p:spPr>
          <a:xfrm>
            <a:off x="6408122" y="34618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Invia questo valore alla nuova finestra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47293242-C899-4AA4-ACD0-04CC2DEDDA2D}"/>
              </a:ext>
            </a:extLst>
          </p:cNvPr>
          <p:cNvCxnSpPr>
            <a:cxnSpLocks/>
          </p:cNvCxnSpPr>
          <p:nvPr/>
        </p:nvCxnSpPr>
        <p:spPr>
          <a:xfrm flipH="1" flipV="1">
            <a:off x="5015346" y="2895759"/>
            <a:ext cx="1523999" cy="1029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B4028-F5B7-4FE4-8879-E869D66D2C28}"/>
              </a:ext>
            </a:extLst>
          </p:cNvPr>
          <p:cNvCxnSpPr>
            <a:cxnSpLocks/>
          </p:cNvCxnSpPr>
          <p:nvPr/>
        </p:nvCxnSpPr>
        <p:spPr>
          <a:xfrm flipH="1" flipV="1">
            <a:off x="4092667" y="3066473"/>
            <a:ext cx="451626" cy="10444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AB845-B763-40F3-AF61-9A215558B377}"/>
              </a:ext>
            </a:extLst>
          </p:cNvPr>
          <p:cNvSpPr/>
          <p:nvPr/>
        </p:nvSpPr>
        <p:spPr>
          <a:xfrm>
            <a:off x="3565596" y="399529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U</a:t>
            </a:r>
            <a:r>
              <a:rPr lang="it-IT" sz="1600" dirty="0"/>
              <a:t>sa il valore ritornato nella casella</a:t>
            </a:r>
          </a:p>
        </p:txBody>
      </p:sp>
    </p:spTree>
    <p:extLst>
      <p:ext uri="{BB962C8B-B14F-4D97-AF65-F5344CB8AC3E}">
        <p14:creationId xmlns:p14="http://schemas.microsoft.com/office/powerpoint/2010/main" val="670040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552FD-1293-4D4F-812B-11A32A81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08390B-0EE9-4FF8-9CED-0C65DACF8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FE6E18FF-FB19-4DAD-98F6-052631395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E75EC48-B7A1-4180-A595-EDC44F048C0C}"/>
              </a:ext>
            </a:extLst>
          </p:cNvPr>
          <p:cNvSpPr/>
          <p:nvPr/>
        </p:nvSpPr>
        <p:spPr>
          <a:xfrm>
            <a:off x="6888876" y="29937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61F5359-150E-4C33-BCC0-9AFB2819B760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070764" y="3357766"/>
            <a:ext cx="1818112" cy="980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85C2B2C-D610-4E86-8470-0EF735292A9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303126" y="3357766"/>
            <a:ext cx="1585750" cy="142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6C3E0A1-D465-4FA5-96CA-D744739EEB19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5070764" y="2890982"/>
            <a:ext cx="1818112" cy="4667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258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78695-E18F-428C-BEB8-36739A67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16526C-18A9-4171-975A-B9BF19286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9A793CF-4C82-486D-BE41-FD56E022B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707386-9559-4FCC-BC62-7696421D5A2C}"/>
              </a:ext>
            </a:extLst>
          </p:cNvPr>
          <p:cNvSpPr/>
          <p:nvPr/>
        </p:nvSpPr>
        <p:spPr>
          <a:xfrm>
            <a:off x="6315843" y="41580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Pulsante desabilitato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3EACEDD-6814-44D9-A19B-237A95CAD2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53520" y="4522025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67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15183-12B8-492B-B26F-1C4C785F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FC7F6D-B56B-41F1-BDCC-0D648DB5A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CDCB25-E110-4E66-8673-C7C67D12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DC42004-915A-400E-858A-3966F118B9E1}"/>
              </a:ext>
            </a:extLst>
          </p:cNvPr>
          <p:cNvSpPr/>
          <p:nvPr/>
        </p:nvSpPr>
        <p:spPr>
          <a:xfrm>
            <a:off x="6299065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testo modificato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A6C5945-5B48-4770-9293-A5269862E3C0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136742" y="3925022"/>
            <a:ext cx="1695155" cy="192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930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m 33">
            <a:extLst>
              <a:ext uri="{FF2B5EF4-FFF2-40B4-BE49-F238E27FC236}">
                <a16:creationId xmlns:a16="http://schemas.microsoft.com/office/drawing/2014/main" id="{0F6BA14E-D5D7-4A42-9354-1CC753914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1F28F88-5D5A-4D75-B49D-026CE8C5637C}"/>
              </a:ext>
            </a:extLst>
          </p:cNvPr>
          <p:cNvSpPr/>
          <p:nvPr/>
        </p:nvSpPr>
        <p:spPr>
          <a:xfrm>
            <a:off x="6770255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Controlla se la string esiste e non è vuota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336F602-338C-48C4-956E-5B4DA4F2D08C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26181" y="3212406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BC43C4-F876-49E0-83FB-74041BF35A26}"/>
              </a:ext>
            </a:extLst>
          </p:cNvPr>
          <p:cNvSpPr/>
          <p:nvPr/>
        </p:nvSpPr>
        <p:spPr>
          <a:xfrm>
            <a:off x="5473663" y="422101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Prova a fare la conversione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C22D2A6-17A4-4D9A-B7AE-A54A0AD2B5EE}"/>
              </a:ext>
            </a:extLst>
          </p:cNvPr>
          <p:cNvCxnSpPr>
            <a:cxnSpLocks/>
          </p:cNvCxnSpPr>
          <p:nvPr/>
        </p:nvCxnSpPr>
        <p:spPr>
          <a:xfrm flipH="1" flipV="1">
            <a:off x="5645350" y="3627136"/>
            <a:ext cx="799800" cy="750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28C8533D-F8B5-4D01-AE8D-1B0B99C8268A}"/>
              </a:ext>
            </a:extLst>
          </p:cNvPr>
          <p:cNvSpPr/>
          <p:nvPr/>
        </p:nvSpPr>
        <p:spPr>
          <a:xfrm>
            <a:off x="3459558" y="478759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 la coversione falisce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9D8BB94-2DFB-414E-BEA1-B9FC2BA66465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4313382" y="4221018"/>
            <a:ext cx="65015" cy="5665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D7879B5F-4D2F-4DCE-ABBD-108A114EEB5A}"/>
              </a:ext>
            </a:extLst>
          </p:cNvPr>
          <p:cNvSpPr/>
          <p:nvPr/>
        </p:nvSpPr>
        <p:spPr>
          <a:xfrm>
            <a:off x="457165" y="3429000"/>
            <a:ext cx="1772662" cy="1069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Il pulsante è abilitato, se e solo se, value &gt; 0 (perchè?)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769391E-B189-44E5-8BFB-D022BE11A5FB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2229827" y="3728935"/>
            <a:ext cx="949861" cy="234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857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AF2E2-EF78-4BAD-A93A-C2917672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8804C7-4E86-4671-AF93-80BB0DFA7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FE018B-3AAD-4219-8792-7276612BF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998"/>
          <a:stretch/>
        </p:blipFill>
        <p:spPr>
          <a:xfrm>
            <a:off x="49773" y="0"/>
            <a:ext cx="12092453" cy="653010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47BCC-CB8F-407C-BE86-31AC7641B69B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D</a:t>
            </a:r>
            <a:r>
              <a:rPr lang="it-IT" sz="1600" dirty="0"/>
              <a:t>esabilitato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376CCFD-7E83-487B-9EA9-149B60493F8F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31284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D9139-A91A-4592-8317-EA69E64F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5EC6A3-F450-4927-9BC2-2F3DFDE2BB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748755-15DB-4A81-8F37-1BF8A58CF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54"/>
          <a:stretch/>
        </p:blipFill>
        <p:spPr>
          <a:xfrm>
            <a:off x="-6350" y="0"/>
            <a:ext cx="12198350" cy="6604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842D36C-CB41-4207-BE5D-61EEFB2D1486}"/>
              </a:ext>
            </a:extLst>
          </p:cNvPr>
          <p:cNvSpPr/>
          <p:nvPr/>
        </p:nvSpPr>
        <p:spPr>
          <a:xfrm>
            <a:off x="7536874" y="369075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Abilitato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D69E9-0F20-4F1D-8312-9E0E474FFB0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892800" y="3838142"/>
            <a:ext cx="1644074" cy="2165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7337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1CF93-EA42-427E-941A-EC77EFC2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F5107DA-AF36-4EA0-B193-2613BB9A2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836DA1-A6A8-43D8-AE3B-573ECBF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AEF6080-8492-4F41-9124-58C8C52B2E33}"/>
              </a:ext>
            </a:extLst>
          </p:cNvPr>
          <p:cNvSpPr/>
          <p:nvPr/>
        </p:nvSpPr>
        <p:spPr>
          <a:xfrm>
            <a:off x="8795223" y="356103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B084C40-F2C7-4F42-9E20-6E19A48F5BDC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818539" y="3807241"/>
            <a:ext cx="976684" cy="1177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F7974D61-0514-4257-B2BC-D7B38F27A631}"/>
              </a:ext>
            </a:extLst>
          </p:cNvPr>
          <p:cNvCxnSpPr>
            <a:cxnSpLocks/>
          </p:cNvCxnSpPr>
          <p:nvPr/>
        </p:nvCxnSpPr>
        <p:spPr>
          <a:xfrm flipH="1" flipV="1">
            <a:off x="7474591" y="2592198"/>
            <a:ext cx="2164361" cy="10478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787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55B4DC-6582-4F8F-9E53-3335E0E03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467D3D-A739-4E8A-890B-A75814B01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E766F8-BDE0-48D8-B721-CD91C4E2C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4EDD193-35BD-475F-BD06-4FABCB497F02}"/>
              </a:ext>
            </a:extLst>
          </p:cNvPr>
          <p:cNvSpPr/>
          <p:nvPr/>
        </p:nvSpPr>
        <p:spPr>
          <a:xfrm>
            <a:off x="5397682" y="31970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CC93C7C-E992-44F6-9781-4D3128AF3868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077050" y="3338818"/>
            <a:ext cx="1320632" cy="2222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33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7294BA1-9B1F-444A-B0A0-DADAD187AA7E}"/>
              </a:ext>
            </a:extLst>
          </p:cNvPr>
          <p:cNvSpPr/>
          <p:nvPr/>
        </p:nvSpPr>
        <p:spPr>
          <a:xfrm>
            <a:off x="6312023" y="54489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Etichette</a:t>
            </a:r>
            <a:r>
              <a:rPr lang="pt-BR" dirty="0"/>
              <a:t> in Inglese 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12EF8CDB-C99C-4D8A-B8F6-F2D82AB87A09}"/>
              </a:ext>
            </a:extLst>
          </p:cNvPr>
          <p:cNvCxnSpPr/>
          <p:nvPr/>
        </p:nvCxnSpPr>
        <p:spPr>
          <a:xfrm flipH="1" flipV="1">
            <a:off x="1642369" y="5442012"/>
            <a:ext cx="4660777" cy="3817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C78B7F-27FD-4534-B7C1-FBF9C2FCFF06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149700" y="3446441"/>
            <a:ext cx="1292812" cy="23665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1440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CD220-E5DE-4E22-BFBF-5F27AAA5F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DA7BE9-1D32-4D23-B780-18D29B71DE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29FD9B-36DF-4DFC-8F8B-4BB27483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65F8875-8A3F-4208-AF79-0ABD991C325B}"/>
              </a:ext>
            </a:extLst>
          </p:cNvPr>
          <p:cNvSpPr/>
          <p:nvPr/>
        </p:nvSpPr>
        <p:spPr>
          <a:xfrm>
            <a:off x="7536874" y="290218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 di usare il simbolo negativo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5EE9423-1204-46E0-A00C-E09C34256173}"/>
              </a:ext>
            </a:extLst>
          </p:cNvPr>
          <p:cNvCxnSpPr>
            <a:cxnSpLocks/>
          </p:cNvCxnSpPr>
          <p:nvPr/>
        </p:nvCxnSpPr>
        <p:spPr>
          <a:xfrm flipH="1" flipV="1">
            <a:off x="6677638" y="2936147"/>
            <a:ext cx="970071" cy="3889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ECB94049-5EC9-4941-BA1E-ABCCEF9035A5}"/>
              </a:ext>
            </a:extLst>
          </p:cNvPr>
          <p:cNvCxnSpPr>
            <a:cxnSpLocks/>
          </p:cNvCxnSpPr>
          <p:nvPr/>
        </p:nvCxnSpPr>
        <p:spPr>
          <a:xfrm flipH="1" flipV="1">
            <a:off x="6962863" y="1968222"/>
            <a:ext cx="1417739" cy="10129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046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ECDB19-9555-478E-A290-8D1A6843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985F88-29EA-4859-A076-CC4612A1DA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817662-25DB-49D9-B6C2-1FD7AE9A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03AAF00-E2BE-4CD6-A10D-666D079AD676}"/>
              </a:ext>
            </a:extLst>
          </p:cNvPr>
          <p:cNvSpPr/>
          <p:nvPr/>
        </p:nvSpPr>
        <p:spPr>
          <a:xfrm>
            <a:off x="2235031" y="134575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una comboBox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C81EDF5-D78D-4C88-99FF-E0C08A5DEA67}"/>
              </a:ext>
            </a:extLst>
          </p:cNvPr>
          <p:cNvCxnSpPr>
            <a:cxnSpLocks/>
          </p:cNvCxnSpPr>
          <p:nvPr/>
        </p:nvCxnSpPr>
        <p:spPr>
          <a:xfrm flipH="1">
            <a:off x="831851" y="1709738"/>
            <a:ext cx="1433177" cy="4210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425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2979B4-1C4E-4D8F-851A-448D2B1B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CA6F6C-1AA7-4C31-9FF7-C39525641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23FCD0-D181-4322-BB79-27AAD4D05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4666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6EB88-7657-4C34-942C-F85D880F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59ED31-42B0-4A64-96F5-05926713D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3E6ED6-60C1-401D-AEE0-8F05F0E8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F34936D-EAFA-4138-AACC-2239F2D19F9A}"/>
              </a:ext>
            </a:extLst>
          </p:cNvPr>
          <p:cNvSpPr/>
          <p:nvPr/>
        </p:nvSpPr>
        <p:spPr>
          <a:xfrm>
            <a:off x="6756697" y="514826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837C6A4-C851-4E14-84EE-A02EB7A2433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94374" y="5293453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11295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27673-CEAF-49F7-BDE0-6860383C5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7C2539-070F-4EDD-A0BA-1D515C632F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F1CA9-A60F-4C9D-A7BF-38270E07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839"/>
          <a:stretch/>
        </p:blipFill>
        <p:spPr>
          <a:xfrm>
            <a:off x="0" y="0"/>
            <a:ext cx="12192000" cy="659476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B6C82D-CA7C-44A3-AADE-D6249AD8CB46}"/>
              </a:ext>
            </a:extLst>
          </p:cNvPr>
          <p:cNvSpPr/>
          <p:nvPr/>
        </p:nvSpPr>
        <p:spPr>
          <a:xfrm>
            <a:off x="1480022" y="298390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O</a:t>
            </a:r>
            <a:r>
              <a:rPr lang="it-IT" sz="1600" dirty="0" err="1"/>
              <a:t>pzioni</a:t>
            </a:r>
            <a:endParaRPr lang="it-IT" sz="1600" dirty="0"/>
          </a:p>
          <a:p>
            <a:pPr algn="ctr"/>
            <a:r>
              <a:rPr lang="it-IT" sz="1600" dirty="0"/>
              <a:t>(Una per riga)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C392DFC-4828-4EB2-BEDC-52FA534B001E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317699" y="3129094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996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9E2B1-3CD7-45C3-AC80-C573F5322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15A422-4547-47D4-83E3-352826232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2B7EC2-5696-4E8C-8B95-3F57FC8A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C80189D-B3C1-499A-BACA-5BFD86BCAC7A}"/>
              </a:ext>
            </a:extLst>
          </p:cNvPr>
          <p:cNvSpPr/>
          <p:nvPr/>
        </p:nvSpPr>
        <p:spPr>
          <a:xfrm>
            <a:off x="6748308" y="42254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nome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BC90526-1710-45AD-A750-82F582E9398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5985" y="4370669"/>
            <a:ext cx="1254301" cy="2187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5745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54952C-6336-42D9-8E3C-192A42746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671FC3-892C-494D-AE74-DF24ABCB8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389428-596E-4CCF-8266-0BBF9F096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C8A8D3-B53F-4624-BB2E-32A85869AAE6}"/>
              </a:ext>
            </a:extLst>
          </p:cNvPr>
          <p:cNvSpPr/>
          <p:nvPr/>
        </p:nvSpPr>
        <p:spPr>
          <a:xfrm>
            <a:off x="116599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Inserimento come </a:t>
            </a:r>
            <a:r>
              <a:rPr lang="pt-BR" sz="1600" dirty="0" err="1"/>
              <a:t>array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71CC1B2-A94A-4051-A1A9-A0D67687095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54276" y="3065016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9844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C6CE2-873F-4DDE-B3CA-4BE88711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74497B-EC5E-4B5E-A508-4FD914E2C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EFFD04-2987-4A88-9D09-D3C6A5945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700"/>
          <a:stretch/>
        </p:blipFill>
        <p:spPr>
          <a:xfrm>
            <a:off x="-6350" y="0"/>
            <a:ext cx="12198350" cy="660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88157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33E-6D95-4809-8FF4-CB6D36105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DF6862-E54E-44A8-B5DA-B496A171D5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F8CC56-D7DB-4275-A1DC-FFA7F158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3A3FAB-AB2D-4A4E-A1A8-5202F1BE95D6}"/>
              </a:ext>
            </a:extLst>
          </p:cNvPr>
          <p:cNvSpPr/>
          <p:nvPr/>
        </p:nvSpPr>
        <p:spPr>
          <a:xfrm>
            <a:off x="7284017" y="335681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Evento indice selezionato cambiato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A6B43D5-E7AE-41C8-86D4-095CE0DB190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21694" y="3720798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1922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D6313-8F16-496E-8606-B8F145A7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6AE3FF-81A7-4C0B-85BB-A04A1CB3C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C7079D0-2C39-4D53-B1DF-D824B1F30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12369C6-7F7B-4C7B-AB94-9BDA3F343AED}"/>
              </a:ext>
            </a:extLst>
          </p:cNvPr>
          <p:cNvSpPr/>
          <p:nvPr/>
        </p:nvSpPr>
        <p:spPr>
          <a:xfrm>
            <a:off x="135072" y="248859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l’indice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48645B-BC96-4E58-BE30-7DDB83EB31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5258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797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Colore sfondo</a:t>
            </a:r>
            <a:endParaRPr lang="it-IT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380519" y="2130641"/>
            <a:ext cx="1384918" cy="5307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7657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68811-436C-4C03-8CF2-20A468A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BC3467-86CA-433B-957D-8C01AE15A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3A0E57-160F-4ECF-B9C1-4DD8041C1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D7E4474-D621-4FCB-8708-773D9A331A4A}"/>
              </a:ext>
            </a:extLst>
          </p:cNvPr>
          <p:cNvSpPr/>
          <p:nvPr/>
        </p:nvSpPr>
        <p:spPr>
          <a:xfrm>
            <a:off x="135072" y="246342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l’item</a:t>
            </a:r>
            <a:r>
              <a:rPr lang="pt-BR" sz="1600" dirty="0"/>
              <a:t> </a:t>
            </a:r>
            <a:r>
              <a:rPr lang="pt-BR" sz="1600" dirty="0" err="1"/>
              <a:t>selezionato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87CCD25-1038-44C7-AD92-A1D86DC42E5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72749" y="2827413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119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89BA1-396A-4890-885A-6E833576C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90E4A-B9A5-4796-B878-D0A5C30FFC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B74843-6577-4CEF-8ED5-463718B57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-31750"/>
            <a:ext cx="12248444" cy="688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5274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687C0-67A6-47B0-98F3-C79A3FA7A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405A86-BB0E-4A09-86C4-319E5BD4D2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5D8F89-8A06-4868-B774-C1DB4C58B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9"/>
          <a:stretch/>
        </p:blipFill>
        <p:spPr>
          <a:xfrm>
            <a:off x="0" y="0"/>
            <a:ext cx="12192000" cy="65055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DB355B-1C90-41B5-9EB8-0E11D03B87B5}"/>
              </a:ext>
            </a:extLst>
          </p:cNvPr>
          <p:cNvSpPr/>
          <p:nvPr/>
        </p:nvSpPr>
        <p:spPr>
          <a:xfrm>
            <a:off x="4733705" y="156678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</a:t>
            </a:r>
            <a:r>
              <a:rPr lang="pt-BR" sz="1600" dirty="0" err="1"/>
              <a:t>un</a:t>
            </a:r>
            <a:r>
              <a:rPr lang="pt-BR" sz="1600" dirty="0"/>
              <a:t> elemento al </a:t>
            </a:r>
            <a:r>
              <a:rPr lang="pt-BR" sz="1600" dirty="0" err="1"/>
              <a:t>progetto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EEAD060-3CC4-4E40-B633-9077F68E682F}"/>
              </a:ext>
            </a:extLst>
          </p:cNvPr>
          <p:cNvCxnSpPr>
            <a:cxnSpLocks/>
          </p:cNvCxnSpPr>
          <p:nvPr/>
        </p:nvCxnSpPr>
        <p:spPr>
          <a:xfrm flipH="1">
            <a:off x="2121765" y="1926454"/>
            <a:ext cx="2645544" cy="8345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893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52F14-4BF9-4510-B98D-D02498F1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74ADD6-4687-4E7A-84BA-0508820F4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5106C7-CB61-41B7-90B7-A4CEB7FC98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5"/>
          <a:stretch/>
        </p:blipFill>
        <p:spPr>
          <a:xfrm>
            <a:off x="0" y="0"/>
            <a:ext cx="12192000" cy="654284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14B6DC-9E22-402B-9707-09E56499E282}"/>
              </a:ext>
            </a:extLst>
          </p:cNvPr>
          <p:cNvSpPr/>
          <p:nvPr/>
        </p:nvSpPr>
        <p:spPr>
          <a:xfrm>
            <a:off x="1209271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una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5DE417B-4FAA-4FC6-A5B2-4480E8F05FF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46948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08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F1C5-0AF0-4E05-B68C-BE641D6C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99D278-BD4B-49CD-9387-DE564928C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90C5-80F3-4643-B442-10E85D31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801" y="0"/>
            <a:ext cx="9900397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0744B38-E409-41A7-BE47-BB3E04AADB09}"/>
              </a:ext>
            </a:extLst>
          </p:cNvPr>
          <p:cNvSpPr/>
          <p:nvPr/>
        </p:nvSpPr>
        <p:spPr>
          <a:xfrm>
            <a:off x="1076106" y="49088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Aggiungi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8DA9B2D-FDB0-4579-8AB9-FCD9AEB3F5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13783" y="85487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991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1E5CF-C3F7-42ED-8792-DAA1F9E2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45ED1F-C549-4A5C-ACDB-B49B1408D0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4EF85E-D43B-4887-8DF3-5EC3EF47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1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A87ED-5103-473D-B6BF-F39CC1ED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E92FC-5C78-4D81-BACB-607C38001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F599D51-66FF-427F-B105-ED3FDDE3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8FAA21C-3998-4E3B-B9A9-8B7519B95B81}"/>
              </a:ext>
            </a:extLst>
          </p:cNvPr>
          <p:cNvSpPr/>
          <p:nvPr/>
        </p:nvSpPr>
        <p:spPr>
          <a:xfrm>
            <a:off x="596711" y="197005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Dati</a:t>
            </a:r>
            <a:r>
              <a:rPr lang="pt-BR" sz="1600" dirty="0"/>
              <a:t> </a:t>
            </a:r>
            <a:r>
              <a:rPr lang="pt-BR" sz="1600" dirty="0" err="1"/>
              <a:t>della</a:t>
            </a:r>
            <a:r>
              <a:rPr lang="pt-BR" sz="1600" dirty="0"/>
              <a:t> classe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5979C55-EFE4-4B4E-BFDC-4556930C55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34388" y="2334040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8EBB63D-70BF-4A59-A53E-A975B77DB649}"/>
              </a:ext>
            </a:extLst>
          </p:cNvPr>
          <p:cNvSpPr/>
          <p:nvPr/>
        </p:nvSpPr>
        <p:spPr>
          <a:xfrm>
            <a:off x="747632" y="371895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Costruttore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05F0C53-5491-48E5-84AB-38014C7955A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85309" y="408294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76773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52AFC0-2C89-442A-AB15-B9F252C8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C839DAC-3464-4E8B-BDBE-8E2ADFD46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9560EE-6571-4F39-A6F7-FB37EE08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65B061C-698A-4516-9EDE-047AB3214677}"/>
              </a:ext>
            </a:extLst>
          </p:cNvPr>
          <p:cNvSpPr/>
          <p:nvPr/>
        </p:nvSpPr>
        <p:spPr>
          <a:xfrm>
            <a:off x="685489" y="291108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di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233AC-D35D-430B-A9AC-5BA7995C195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23166" y="327507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6182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8390C-87B7-4608-90C8-6C7C8A572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EA93A0-6993-480B-9985-F9B995CB5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C40FB3-F4B2-4E85-BBBF-E65AEDBCA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8321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B4711-EF2C-4AF2-AE4E-E4013204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FC36EB-746B-4511-9ED1-5A91B823C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C8D70F5-28B3-42EB-9766-140592CCA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794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Impostazione del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23399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38954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B96F0-3430-415E-952A-568970D20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83DFE1-607E-4E45-96BF-1CD33915F7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DB13DD-D3B0-4846-9D5A-7A58E69584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189"/>
          <a:stretch/>
        </p:blipFill>
        <p:spPr>
          <a:xfrm>
            <a:off x="-6350" y="-23724"/>
            <a:ext cx="12185430" cy="656713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708A504-9528-49DB-A144-B5DAD159D44C}"/>
              </a:ext>
            </a:extLst>
          </p:cNvPr>
          <p:cNvSpPr/>
          <p:nvPr/>
        </p:nvSpPr>
        <p:spPr>
          <a:xfrm>
            <a:off x="2749181" y="44253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Oggetto</a:t>
            </a:r>
            <a:r>
              <a:rPr lang="pt-BR" sz="1600" dirty="0"/>
              <a:t> “</a:t>
            </a:r>
            <a:r>
              <a:rPr lang="pt-BR" sz="1600" dirty="0" err="1"/>
              <a:t>Provincia</a:t>
            </a:r>
            <a:r>
              <a:rPr lang="pt-BR" sz="1600" dirty="0"/>
              <a:t>” </a:t>
            </a:r>
          </a:p>
          <a:p>
            <a:pPr algn="ctr"/>
            <a:r>
              <a:rPr lang="pt-BR" sz="1600" dirty="0"/>
              <a:t>come </a:t>
            </a:r>
            <a:r>
              <a:rPr lang="pt-BR" sz="1600" dirty="0" err="1"/>
              <a:t>string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504118C-BE9C-4869-B9EA-FE0A1FFAA9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6858" y="4789357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34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9FBED8-84F5-403D-80B1-0A6939D08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025E2B-A074-479A-950A-EFD8C4415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D3B7C5-B32A-43EB-BCB6-DD1619441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756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5C245-720B-4415-980F-CB3A1E78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BC2371-6A29-4477-936E-713367538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B66EEF-8126-4C8D-86E5-7D423076E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89AF13-CA57-4984-A344-109CA407240F}"/>
              </a:ext>
            </a:extLst>
          </p:cNvPr>
          <p:cNvSpPr/>
          <p:nvPr/>
        </p:nvSpPr>
        <p:spPr>
          <a:xfrm>
            <a:off x="2841459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regione con tutti i valori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D0A508A3-F6DB-403C-935D-3F754A765F5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679136" y="5148262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38190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FE8DF-A394-4B23-9CF9-01467F7E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281A01-6DBD-4085-A2F9-02DAE29C8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FBCE176-4575-4327-8C5B-D74154C9C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687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635C88-3FD2-4EE6-B133-31437DED8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055437-14A8-49D1-8584-B2C05752FF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BA7794E-D6CA-4FB0-AA19-4476E84CFF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4434"/>
          <a:stretch/>
        </p:blipFill>
        <p:spPr>
          <a:xfrm>
            <a:off x="0" y="0"/>
            <a:ext cx="12192000" cy="65539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1185FE5-51D2-4110-889B-8CE27BD03C1F}"/>
              </a:ext>
            </a:extLst>
          </p:cNvPr>
          <p:cNvSpPr/>
          <p:nvPr/>
        </p:nvSpPr>
        <p:spPr>
          <a:xfrm>
            <a:off x="2304564" y="5388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regioni</a:t>
            </a:r>
            <a:r>
              <a:rPr lang="pt-BR" sz="1600" dirty="0"/>
              <a:t> </a:t>
            </a:r>
            <a:r>
              <a:rPr lang="pt-BR" sz="1600" dirty="0" err="1"/>
              <a:t>senza</a:t>
            </a:r>
            <a:r>
              <a:rPr lang="pt-BR" sz="1600" dirty="0"/>
              <a:t> </a:t>
            </a:r>
            <a:r>
              <a:rPr lang="pt-BR" sz="1600" dirty="0" err="1"/>
              <a:t>ripetizione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B9295BCD-5ED2-4CCC-8BC4-E6E6BB5EFCA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42241" y="5752654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905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4A6DA4-A039-4DF2-A03B-C7508A6F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346F53-E42B-45D5-B0A8-C02A83905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665D5B-F06A-4489-BB3D-ACD3F095E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7CE1457-DB4A-4E9D-8A79-DD87CA6A51C8}"/>
              </a:ext>
            </a:extLst>
          </p:cNvPr>
          <p:cNvSpPr/>
          <p:nvPr/>
        </p:nvSpPr>
        <p:spPr>
          <a:xfrm>
            <a:off x="7254069" y="148496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DF0690F-D2FA-48B3-B94D-195A21276A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091746" y="184894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62238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52EFC-8309-4586-A70C-D65497F2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55A0AD-05A9-4A27-827E-8446913DB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4940B6-FB6C-4914-A7F0-67BE9FEE5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842852F-FD68-4C39-B044-8E40AF45A7C2}"/>
              </a:ext>
            </a:extLst>
          </p:cNvPr>
          <p:cNvSpPr/>
          <p:nvPr/>
        </p:nvSpPr>
        <p:spPr>
          <a:xfrm>
            <a:off x="7262457" y="33557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evento per catturare modifica di selezione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F9B9FFE-E546-42AC-8A2E-9F2F51577CD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00134" y="3719691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74721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9E1A6B-BC57-4FFF-B401-34570390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94BEE3-D457-45A2-82F7-458868AE4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93BC31-9EBF-4ECC-A17A-2106F7AD9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73EB521-7ED7-4B52-8618-76ED5F87387C}"/>
              </a:ext>
            </a:extLst>
          </p:cNvPr>
          <p:cNvSpPr/>
          <p:nvPr/>
        </p:nvSpPr>
        <p:spPr>
          <a:xfrm>
            <a:off x="831850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Abilita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7919AE8-A686-4B2C-982F-420CA33B99E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69527" y="3792985"/>
            <a:ext cx="7152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7F9E9A5-D72A-478D-BBF4-01955A3FDE9E}"/>
              </a:ext>
            </a:extLst>
          </p:cNvPr>
          <p:cNvSpPr/>
          <p:nvPr/>
        </p:nvSpPr>
        <p:spPr>
          <a:xfrm>
            <a:off x="6717174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Recupera </a:t>
            </a:r>
            <a:r>
              <a:rPr lang="pt-BR" sz="1600" dirty="0" err="1"/>
              <a:t>tutte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endParaRPr lang="it-IT" sz="1600" dirty="0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4D44762-6484-425B-AF39-4DD0E38FEE8D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6717175" y="3429000"/>
            <a:ext cx="918838" cy="3639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06E111D-0F05-43D3-88B8-2FFEF523577A}"/>
              </a:ext>
            </a:extLst>
          </p:cNvPr>
          <p:cNvSpPr/>
          <p:nvPr/>
        </p:nvSpPr>
        <p:spPr>
          <a:xfrm>
            <a:off x="6480251" y="46115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Filtra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per </a:t>
            </a:r>
            <a:r>
              <a:rPr lang="pt-BR" sz="1600" dirty="0" err="1"/>
              <a:t>la</a:t>
            </a:r>
            <a:r>
              <a:rPr lang="pt-BR" sz="1600" dirty="0"/>
              <a:t> </a:t>
            </a:r>
            <a:r>
              <a:rPr lang="pt-BR" sz="1600" dirty="0" err="1"/>
              <a:t>regione</a:t>
            </a:r>
            <a:r>
              <a:rPr lang="pt-BR" sz="1600" dirty="0"/>
              <a:t> </a:t>
            </a:r>
            <a:r>
              <a:rPr lang="pt-BR" sz="1600" dirty="0" err="1"/>
              <a:t>selezionata</a:t>
            </a:r>
            <a:endParaRPr lang="it-IT" sz="1600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4625B9AB-6625-4038-98F4-55A6DBD18E72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7180978" y="4156971"/>
            <a:ext cx="218112" cy="4546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A852A36C-BB6E-43A7-99BA-5689FE1E6437}"/>
              </a:ext>
            </a:extLst>
          </p:cNvPr>
          <p:cNvSpPr/>
          <p:nvPr/>
        </p:nvSpPr>
        <p:spPr>
          <a:xfrm>
            <a:off x="2606568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Inserisce</a:t>
            </a:r>
            <a:r>
              <a:rPr lang="pt-BR" sz="1600" dirty="0"/>
              <a:t> </a:t>
            </a:r>
            <a:r>
              <a:rPr lang="pt-BR" sz="1600" dirty="0" err="1"/>
              <a:t>le</a:t>
            </a:r>
            <a:r>
              <a:rPr lang="pt-BR" sz="1600" dirty="0"/>
              <a:t> </a:t>
            </a:r>
            <a:r>
              <a:rPr lang="pt-BR" sz="1600" dirty="0" err="1"/>
              <a:t>province</a:t>
            </a:r>
            <a:r>
              <a:rPr lang="pt-BR" sz="1600" dirty="0"/>
              <a:t> </a:t>
            </a:r>
            <a:r>
              <a:rPr lang="pt-BR" sz="1600" dirty="0" err="1"/>
              <a:t>nella</a:t>
            </a:r>
            <a:r>
              <a:rPr lang="pt-BR" sz="1600" dirty="0"/>
              <a:t> </a:t>
            </a:r>
            <a:r>
              <a:rPr lang="pt-BR" sz="1600" dirty="0" err="1"/>
              <a:t>comboBoxProvincia</a:t>
            </a:r>
            <a:endParaRPr lang="it-IT" sz="1600" dirty="0"/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CF30E91C-93D2-420B-85F6-44EBFDB7726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525407" y="4420999"/>
            <a:ext cx="367085" cy="3632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5787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61E97A-6278-4E7B-81C9-4957920B8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8C83B5-9C93-472D-8985-A874BE665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DA7E4C-06E0-4793-B02E-8F85FCB5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727" y="0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50F2102-9BE1-49DA-A9B0-144AF9B66253}"/>
              </a:ext>
            </a:extLst>
          </p:cNvPr>
          <p:cNvSpPr/>
          <p:nvPr/>
        </p:nvSpPr>
        <p:spPr>
          <a:xfrm>
            <a:off x="4972263" y="60896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Mostra </a:t>
            </a:r>
            <a:r>
              <a:rPr lang="pt-BR" sz="1600" dirty="0" err="1"/>
              <a:t>l’array</a:t>
            </a:r>
            <a:r>
              <a:rPr lang="pt-BR" sz="1600" dirty="0"/>
              <a:t> come </a:t>
            </a:r>
            <a:r>
              <a:rPr lang="pt-BR" sz="1600" dirty="0" err="1"/>
              <a:t>un</a:t>
            </a:r>
            <a:r>
              <a:rPr lang="pt-BR" sz="1600" dirty="0"/>
              <a:t> </a:t>
            </a:r>
            <a:r>
              <a:rPr lang="pt-BR" sz="1600" dirty="0" err="1"/>
              <a:t>singolo</a:t>
            </a:r>
            <a:r>
              <a:rPr lang="pt-BR" sz="1600" dirty="0"/>
              <a:t> </a:t>
            </a:r>
            <a:r>
              <a:rPr lang="pt-BR" sz="1600" dirty="0" err="1"/>
              <a:t>oggetto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0874C093-9023-4EF8-A856-4910239907A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809940" y="6453635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1660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56640-CDFA-4C7E-ABF7-608BDD02E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0C065C-940B-4678-BC84-6B858CB981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D272479-B1EC-4366-A11C-C4A3918A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49044A8-4DF5-4B32-BE5F-74E9399AA041}"/>
              </a:ext>
            </a:extLst>
          </p:cNvPr>
          <p:cNvSpPr/>
          <p:nvPr/>
        </p:nvSpPr>
        <p:spPr>
          <a:xfrm>
            <a:off x="831850" y="33128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l’array come un singolo oggetto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E8FA271-45DE-4D34-ACD5-52B8060A4EE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69527" y="3676879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961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Titolo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13897" cy="7675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3758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99A93-3D73-4753-BAF5-FA2F63CF8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7DBAB1C-75D3-4936-B8A1-16EC65ED2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D5279-DD00-4E45-8894-592627F9C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780" y="-109057"/>
            <a:ext cx="7572546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52440A8-BEA5-434A-B3CE-E9D86FFDFA52}"/>
              </a:ext>
            </a:extLst>
          </p:cNvPr>
          <p:cNvSpPr/>
          <p:nvPr/>
        </p:nvSpPr>
        <p:spPr>
          <a:xfrm>
            <a:off x="4779316" y="59858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Mostra province come oggetto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775FE1-30CF-4E81-9F27-7C0E41DCEFB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616993" y="6349864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0121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0A9B5-713A-49F8-8EB2-41F466FF2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59C12C9-DDA0-4DCE-8AB3-E36A30067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5DCB24-2B4E-43F1-8583-1236A691C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6B6032-6B36-46C4-9241-51A22A63A74D}"/>
              </a:ext>
            </a:extLst>
          </p:cNvPr>
          <p:cNvSpPr/>
          <p:nvPr/>
        </p:nvSpPr>
        <p:spPr>
          <a:xfrm>
            <a:off x="643543" y="28184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Sovrascrive funzione ToString()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EEB79A5-B8A5-45B0-9B30-EE40C90865B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81220" y="3182462"/>
            <a:ext cx="83185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873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6F609-A134-4F47-8667-846EA1AF5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32B6A5-B171-4318-A636-DEC92DB93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F1AC669-0693-4E29-B8CF-83F7E9407D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5413"/>
          <a:stretch/>
        </p:blipFill>
        <p:spPr>
          <a:xfrm>
            <a:off x="-1" y="0"/>
            <a:ext cx="12188057" cy="64846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F9DF0D-6AC9-4E1A-B47B-3E1C0DE60E85}"/>
              </a:ext>
            </a:extLst>
          </p:cNvPr>
          <p:cNvSpPr/>
          <p:nvPr/>
        </p:nvSpPr>
        <p:spPr>
          <a:xfrm>
            <a:off x="2463955" y="536168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finale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91E0E47-7671-4DB7-9C41-09D69A2342D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301632" y="5725666"/>
            <a:ext cx="6730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9848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21F95-FFD5-4939-B99D-2775576B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AD6FCE-EBB8-4A6F-AA9C-8FA99E521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CCCFFB-1325-4568-BD2F-D1A82F5B9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090170A-10D9-40EF-A52D-D0BA7BBD7DF6}"/>
              </a:ext>
            </a:extLst>
          </p:cNvPr>
          <p:cNvSpPr/>
          <p:nvPr/>
        </p:nvSpPr>
        <p:spPr>
          <a:xfrm>
            <a:off x="1859947" y="215211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Componente panel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C6582AB-E9D1-40B9-BF7F-826E765DA2FD}"/>
              </a:ext>
            </a:extLst>
          </p:cNvPr>
          <p:cNvCxnSpPr>
            <a:cxnSpLocks/>
          </p:cNvCxnSpPr>
          <p:nvPr/>
        </p:nvCxnSpPr>
        <p:spPr>
          <a:xfrm flipH="1">
            <a:off x="844551" y="2852257"/>
            <a:ext cx="1940594" cy="4697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3983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C20BBE-6AF0-461F-B2D9-36733DB46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0DA03A-8B7D-4FC7-96A2-7A96523320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BB83D1-62CC-4B3A-A042-609B50DB3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34E8A3-AC07-4D55-AD6A-62D270379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D58239C-FD08-4465-8A89-679C33D517AF}"/>
              </a:ext>
            </a:extLst>
          </p:cNvPr>
          <p:cNvSpPr/>
          <p:nvPr/>
        </p:nvSpPr>
        <p:spPr>
          <a:xfrm>
            <a:off x="1054604" y="40730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ombo boxes dentro il panel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9856E683-0178-4F90-91B2-AA42989684F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892281" y="4437063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059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5DC23-09AD-473A-873B-588CA61C9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4F5475-E7F8-48D6-9333-8A0057109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199CB29-7FE9-45D7-A0D0-41533A9F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3E13E91-413E-43A6-9891-96042E5F923A}"/>
              </a:ext>
            </a:extLst>
          </p:cNvPr>
          <p:cNvSpPr/>
          <p:nvPr/>
        </p:nvSpPr>
        <p:spPr>
          <a:xfrm>
            <a:off x="7262457" y="288403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Cambio colore sfondo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1B0035-F821-4790-9A35-8D4301BA1665}"/>
              </a:ext>
            </a:extLst>
          </p:cNvPr>
          <p:cNvCxnSpPr>
            <a:cxnSpLocks/>
          </p:cNvCxnSpPr>
          <p:nvPr/>
        </p:nvCxnSpPr>
        <p:spPr>
          <a:xfrm flipV="1">
            <a:off x="8181295" y="1709739"/>
            <a:ext cx="1665706" cy="1327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1953B27-69B8-45D1-B442-AE52C2019502}"/>
              </a:ext>
            </a:extLst>
          </p:cNvPr>
          <p:cNvCxnSpPr>
            <a:cxnSpLocks/>
          </p:cNvCxnSpPr>
          <p:nvPr/>
        </p:nvCxnSpPr>
        <p:spPr>
          <a:xfrm flipH="1">
            <a:off x="6515591" y="3324172"/>
            <a:ext cx="841554" cy="11639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F0F20A63-31BA-475E-971A-7EF8AD9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6309"/>
            <a:ext cx="12192000" cy="665018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B1BC992-0A05-4BFE-A1F2-7A8D9A2AF34B}"/>
              </a:ext>
            </a:extLst>
          </p:cNvPr>
          <p:cNvSpPr/>
          <p:nvPr/>
        </p:nvSpPr>
        <p:spPr>
          <a:xfrm>
            <a:off x="7357145" y="20036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Disabilita</a:t>
            </a:r>
            <a:r>
              <a:rPr lang="pt-BR" sz="1600" dirty="0"/>
              <a:t> </a:t>
            </a:r>
            <a:r>
              <a:rPr lang="pt-BR" sz="1600" dirty="0" err="1"/>
              <a:t>il</a:t>
            </a:r>
            <a:r>
              <a:rPr lang="pt-BR" sz="1600" dirty="0"/>
              <a:t> </a:t>
            </a:r>
            <a:r>
              <a:rPr lang="pt-BR" sz="1600" dirty="0" err="1"/>
              <a:t>panel</a:t>
            </a:r>
            <a:endParaRPr lang="it-IT" sz="1600" dirty="0"/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DD922AFF-311E-41BB-A16E-CF4EDEF11F8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9194822" y="23676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81600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48D37E-2FE2-4E1A-9026-F6F1D3EF7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087" y="266700"/>
            <a:ext cx="6981825" cy="63246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CC5005C-73F3-4239-A730-23F81BE013BF}"/>
              </a:ext>
            </a:extLst>
          </p:cNvPr>
          <p:cNvSpPr/>
          <p:nvPr/>
        </p:nvSpPr>
        <p:spPr>
          <a:xfrm>
            <a:off x="2748199" y="525486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Panel visibile, ma non raggiungibile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4AE8C6D-D8FB-401A-B615-A5F2533B84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585876" y="5618846"/>
            <a:ext cx="748541" cy="2156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99459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04C5C8-7EC3-4943-B751-CE3A542F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30340-EA11-4E81-957F-013C9381B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DB6D0B-B0FD-40FA-8D2A-1F5710881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184072D-D993-48C0-B625-3736C3F39586}"/>
              </a:ext>
            </a:extLst>
          </p:cNvPr>
          <p:cNvSpPr/>
          <p:nvPr/>
        </p:nvSpPr>
        <p:spPr>
          <a:xfrm>
            <a:off x="1555913" y="54947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Nuovi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1589745-4BE7-4905-9BC1-0A53CF29E54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474752" y="4865615"/>
            <a:ext cx="67112" cy="6291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33193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15CE5-8A29-4867-A1E7-5D26B20A0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D65CF4-2859-40E9-AFA1-72E8D0F91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10E79-2BAE-4121-A7FC-67452FBFB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1897546-0EA3-49D8-8590-E76201CE54E9}"/>
              </a:ext>
            </a:extLst>
          </p:cNvPr>
          <p:cNvSpPr/>
          <p:nvPr/>
        </p:nvSpPr>
        <p:spPr>
          <a:xfrm>
            <a:off x="6991979" y="11325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rea evento click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396A34A-7143-408C-9181-73AA5765883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829656" y="1459684"/>
            <a:ext cx="993852" cy="368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9135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8A1399-0532-4ABA-9C68-A06F1ABA3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B6CB8C-4AD7-4AD9-A14C-90C799F002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59F612-0826-4C2C-9F93-5233F9D7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49F9562-1AC7-4C74-8CD6-17F3E9F58F90}"/>
              </a:ext>
            </a:extLst>
          </p:cNvPr>
          <p:cNvSpPr/>
          <p:nvPr/>
        </p:nvSpPr>
        <p:spPr>
          <a:xfrm>
            <a:off x="6890379" y="232400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Un tasto abilita, l’altro disabilita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7C7C3684-17E9-48A4-B503-094058A5BD0E}"/>
              </a:ext>
            </a:extLst>
          </p:cNvPr>
          <p:cNvCxnSpPr>
            <a:cxnSpLocks/>
          </p:cNvCxnSpPr>
          <p:nvPr/>
        </p:nvCxnSpPr>
        <p:spPr>
          <a:xfrm flipH="1" flipV="1">
            <a:off x="5301622" y="2447636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E7F774D-9E55-4FB0-BF7A-1E2D975F1476}"/>
              </a:ext>
            </a:extLst>
          </p:cNvPr>
          <p:cNvCxnSpPr>
            <a:cxnSpLocks/>
          </p:cNvCxnSpPr>
          <p:nvPr/>
        </p:nvCxnSpPr>
        <p:spPr>
          <a:xfrm flipH="1">
            <a:off x="5301622" y="2733243"/>
            <a:ext cx="1754960" cy="3004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422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95791D-4548-40FA-B659-EF02A754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188227-EB12-4209-BF5F-A5859ACF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2BB3599-FA7A-47DA-90B0-CA8AA8024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580D651-2F0B-42F1-BB16-D78FB3DEB58F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At</a:t>
            </a:r>
            <a:r>
              <a:rPr lang="it-IT" dirty="0" err="1"/>
              <a:t>tivo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(oppure no)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62FDC199-95A4-406F-8E0F-6FAFB78F3FF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380519" y="2661407"/>
            <a:ext cx="1331652" cy="17774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619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D212E-70BF-4EAE-A2C7-03BE63A0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FC417D-AAE6-438C-B5E2-2D7F2BB146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D314A45-4A0C-482F-8CBC-A1154167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176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30269C-B237-4712-BB74-3BA76D47E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0398F-BA71-4CAE-895F-6B5CE10AF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F5F7442-8772-43E7-AD6C-3CF14950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443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18CA3-6974-402B-B020-BD730DD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EBC960-28C4-4418-994A-F78ED2A797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6B60269-322C-48B2-89E2-20C38F03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BDCE583-D54D-4C44-9B9B-4610AFE6B243}"/>
              </a:ext>
            </a:extLst>
          </p:cNvPr>
          <p:cNvSpPr/>
          <p:nvPr/>
        </p:nvSpPr>
        <p:spPr>
          <a:xfrm>
            <a:off x="4258323" y="263439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Schede</a:t>
            </a:r>
            <a:r>
              <a:rPr lang="pt-BR" sz="1600" dirty="0"/>
              <a:t> </a:t>
            </a:r>
            <a:r>
              <a:rPr lang="pt-BR" sz="1600" dirty="0" err="1"/>
              <a:t>del</a:t>
            </a:r>
            <a:r>
              <a:rPr lang="pt-BR" sz="1600" dirty="0"/>
              <a:t> </a:t>
            </a:r>
            <a:r>
              <a:rPr lang="pt-BR" sz="1600" dirty="0" err="1"/>
              <a:t>TabControl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B1931BA-1CDD-4072-917C-B3744D7E5E0D}"/>
              </a:ext>
            </a:extLst>
          </p:cNvPr>
          <p:cNvCxnSpPr>
            <a:cxnSpLocks/>
          </p:cNvCxnSpPr>
          <p:nvPr/>
        </p:nvCxnSpPr>
        <p:spPr>
          <a:xfrm flipH="1" flipV="1">
            <a:off x="2669566" y="2758028"/>
            <a:ext cx="1754960" cy="25861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7787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77B33D-B4DF-4A31-9ECC-52EA60E73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6CE177-76D3-4635-B8E7-9D6970405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37300C2-48B4-4605-862D-C671A76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1AE34F-884F-4C32-8639-E09F4D57CBAA}"/>
              </a:ext>
            </a:extLst>
          </p:cNvPr>
          <p:cNvSpPr/>
          <p:nvPr/>
        </p:nvSpPr>
        <p:spPr>
          <a:xfrm>
            <a:off x="7118968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Lista </a:t>
            </a:r>
            <a:r>
              <a:rPr lang="pt-BR" sz="1600" dirty="0" err="1"/>
              <a:t>delle</a:t>
            </a:r>
            <a:r>
              <a:rPr lang="pt-BR" sz="1600" dirty="0"/>
              <a:t> </a:t>
            </a:r>
            <a:r>
              <a:rPr lang="pt-BR" sz="1600" dirty="0" err="1"/>
              <a:t>schede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223CC9F-658D-43F0-94D8-A9A2C2136F21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956645" y="3355598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02796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CDEAD1C-0926-43A9-9CB9-134AE3333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323975"/>
            <a:ext cx="4991100" cy="421005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300CD8C-2D0B-46BD-AB26-8F78DAD71452}"/>
              </a:ext>
            </a:extLst>
          </p:cNvPr>
          <p:cNvSpPr/>
          <p:nvPr/>
        </p:nvSpPr>
        <p:spPr>
          <a:xfrm>
            <a:off x="1036950" y="194927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Lista delle schede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6313FE6-51FF-42CC-9D01-68FFC2CF710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74627" y="2239862"/>
            <a:ext cx="831850" cy="734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C9A216A6-AFA0-451C-A50C-E3E62AED2593}"/>
              </a:ext>
            </a:extLst>
          </p:cNvPr>
          <p:cNvSpPr/>
          <p:nvPr/>
        </p:nvSpPr>
        <p:spPr>
          <a:xfrm>
            <a:off x="9191049" y="26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 di una singola scheda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E461FC-3FE8-499F-9CF3-ADC2D225B148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8259574" y="3041233"/>
            <a:ext cx="931475" cy="6583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0641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F8D2BF-E253-4808-BBCA-EDBDB186B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05BC6E-44F0-4FBD-89D9-09C01B790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5DEFE-3579-4E7A-B2A8-26B8E59F4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80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2BA11-9F4F-4335-BF26-993BF73E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F68678-47A7-4797-9F26-9462D32EA6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C5A329-362B-40CF-80F3-DF3041A7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473025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125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27286-1D85-447B-8B13-757CDD1E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DE532A-E756-48B8-BF69-132EC07BA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FD1B55-CE0B-4592-B088-90C8F2ED5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650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33F87-3191-43B4-81F4-982BCC475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ECDBB4-D6E1-496E-9854-69D243493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775236-C0BA-4E09-9E48-49656ACA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8456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842A1-4F4A-44DC-853C-514317714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6CA365-8168-43F1-A3E9-2F2A0FC90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35F221-0BA4-4A7C-A57A-80C7DE336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62" y="195262"/>
            <a:ext cx="7229475" cy="64674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317EE66-3458-41C6-9B95-2C5B164ACCD9}"/>
              </a:ext>
            </a:extLst>
          </p:cNvPr>
          <p:cNvSpPr/>
          <p:nvPr/>
        </p:nvSpPr>
        <p:spPr>
          <a:xfrm>
            <a:off x="449720" y="47842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Problema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1CB7873-F75F-4DA1-B504-EBA7F46EFDD2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87397" y="4485034"/>
            <a:ext cx="665528" cy="6632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64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Dimensione</a:t>
            </a:r>
            <a:endParaRPr lang="it-IT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173056" cy="6437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98708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64100-0C85-4245-AE3E-E9FC28C8D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09DF80-DC93-4FAB-A1B6-C12E1F9E8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611334-8834-433A-90DD-899783E4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B720EEB-EFEC-4C3E-A970-E0CFDD1FF519}"/>
              </a:ext>
            </a:extLst>
          </p:cNvPr>
          <p:cNvSpPr/>
          <p:nvPr/>
        </p:nvSpPr>
        <p:spPr>
          <a:xfrm>
            <a:off x="7295136" y="215013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impostazioni font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28CCF97-A360-4BED-8A3A-D4D2371135FB}"/>
              </a:ext>
            </a:extLst>
          </p:cNvPr>
          <p:cNvCxnSpPr>
            <a:cxnSpLocks/>
          </p:cNvCxnSpPr>
          <p:nvPr/>
        </p:nvCxnSpPr>
        <p:spPr>
          <a:xfrm flipV="1">
            <a:off x="8976220" y="1876058"/>
            <a:ext cx="822121" cy="6380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345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Lettura e scrittura di dati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</a:t>
            </a:r>
            <a:r>
              <a:rPr lang="it-IT" sz="2200" dirty="0">
                <a:solidFill>
                  <a:schemeClr val="bg1"/>
                </a:solidFill>
              </a:rPr>
              <a:t>leDialog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testo</a:t>
            </a:r>
          </a:p>
          <a:p>
            <a:r>
              <a:rPr lang="it-IT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 e scrivere file excel </a:t>
            </a:r>
          </a:p>
          <a:p>
            <a:r>
              <a:rPr lang="it-IT" sz="2200" dirty="0">
                <a:solidFill>
                  <a:schemeClr val="bg1"/>
                </a:solidFill>
              </a:rPr>
              <a:t>Contenitore di dati e consultazione LINQ</a:t>
            </a:r>
            <a:endParaRPr lang="it-IT" sz="2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97757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bg1"/>
                </a:solidFill>
              </a:rPr>
              <a:t>Processi</a:t>
            </a:r>
            <a:r>
              <a:rPr lang="en-US" sz="4800" dirty="0">
                <a:solidFill>
                  <a:schemeClr val="bg1"/>
                </a:solidFill>
              </a:rPr>
              <a:t> </a:t>
            </a:r>
            <a:r>
              <a:rPr lang="en-US" sz="4800" dirty="0" err="1">
                <a:solidFill>
                  <a:schemeClr val="bg1"/>
                </a:solidFill>
              </a:rPr>
              <a:t>esterni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42740B4-FD30-44DB-8C20-456F18C77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4418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Entity Framework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2902" y="3429000"/>
            <a:ext cx="80716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una base di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Usare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</a:t>
            </a:r>
            <a:r>
              <a:rPr lang="en-US" sz="2000" dirty="0">
                <a:solidFill>
                  <a:schemeClr val="bg1"/>
                </a:solidFill>
              </a:rPr>
              <a:t> file migration</a:t>
            </a:r>
          </a:p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Leggere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e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scrivere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dati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Performance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5366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 Grid Views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90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AE1EB-54FD-44DA-B9BA-1EC91D30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D25A27-552A-43FF-9398-D07F1E846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F9939D-10CC-41DE-9278-CC628639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490E3B95-424E-4074-B3E5-E8CB04ADB985}"/>
              </a:ext>
            </a:extLst>
          </p:cNvPr>
          <p:cNvSpPr/>
          <p:nvPr/>
        </p:nvSpPr>
        <p:spPr>
          <a:xfrm>
            <a:off x="6542842" y="22974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Tasti: riduce, ingradisce, chiude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AD44B21E-8663-4C17-82FB-0A58FB7E9B3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80519" y="2661407"/>
            <a:ext cx="1322774" cy="26385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497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945D3E-6CDA-4002-9EAB-2C6D187A3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8EF22-9612-4C26-8C3F-3C2627AE2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DC52235-4533-4521-A947-D91FB999B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2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8983DC-1BBF-4A61-82D2-4A2611902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954519-CAD7-4FB0-B123-44018268C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E94BEE-A8FC-43E6-B2AF-4FEEC407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684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Punto di </a:t>
            </a: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partenza</a:t>
            </a:r>
            <a:endParaRPr lang="en-US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it-IT" sz="2800" dirty="0">
                <a:solidFill>
                  <a:schemeClr val="bg1"/>
                </a:solidFill>
              </a:rPr>
              <a:t>Conoscendo il software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Prima finestra</a:t>
            </a:r>
          </a:p>
          <a:p>
            <a:r>
              <a:rPr lang="it-IT" sz="2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Organizzazione del codice sorgente </a:t>
            </a:r>
          </a:p>
          <a:p>
            <a:r>
              <a:rPr lang="it-IT" sz="2800" dirty="0">
                <a:solidFill>
                  <a:schemeClr val="bg1"/>
                </a:solidFill>
              </a:rPr>
              <a:t>Pulsanti e eventi</a:t>
            </a:r>
          </a:p>
          <a:p>
            <a:r>
              <a:rPr lang="it-IT" sz="2800" dirty="0">
                <a:solidFill>
                  <a:schemeClr val="bg1"/>
                </a:solidFill>
              </a:rPr>
              <a:t>Casella testo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708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55569ED-50E9-4C0A-B77F-A88D8206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53EBD3A-00C8-4383-A3B5-103D07CD98E0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vuota</a:t>
            </a:r>
          </a:p>
        </p:txBody>
      </p:sp>
    </p:spTree>
    <p:extLst>
      <p:ext uri="{BB962C8B-B14F-4D97-AF65-F5344CB8AC3E}">
        <p14:creationId xmlns:p14="http://schemas.microsoft.com/office/powerpoint/2010/main" val="2325676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2FCD28-33DB-491E-A0E1-796D90C7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D26B1C-F473-42BB-88F4-0800607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8F34BC-56C9-4C2C-A245-E4CC77E90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1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488DE-8BDE-4201-AA48-52DF1786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45CAD-05AC-4518-A8DD-23CB092F2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79BE87-B420-4791-ADE2-F3F60CAC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777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139467D-B286-4CF4-A581-6B0C9FB37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062037"/>
            <a:ext cx="7162800" cy="473392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B776A9-64FB-445B-843E-F2E132EEE91E}"/>
              </a:ext>
            </a:extLst>
          </p:cNvPr>
          <p:cNvSpPr/>
          <p:nvPr/>
        </p:nvSpPr>
        <p:spPr>
          <a:xfrm>
            <a:off x="230819" y="220864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F</a:t>
            </a:r>
            <a:r>
              <a:rPr lang="it-IT" sz="1600" dirty="0"/>
              <a:t>inestra con pulsante</a:t>
            </a:r>
          </a:p>
        </p:txBody>
      </p:sp>
    </p:spTree>
    <p:extLst>
      <p:ext uri="{BB962C8B-B14F-4D97-AF65-F5344CB8AC3E}">
        <p14:creationId xmlns:p14="http://schemas.microsoft.com/office/powerpoint/2010/main" val="1499860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9DDC-6675-4166-B05F-3674E46E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CDC5F6-ECAA-49EB-851D-E88E8A716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4F80A9-9A86-4575-8C12-DABF691F5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64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F1841-E0B9-4371-B3D9-AAB57E9C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A16CFF-D0F4-44B6-A058-8A7DCF193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E4810A-747A-4112-B23B-7EECE3DDE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62BD94-6BEA-45BB-A8CE-1B38D672D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849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8BE885A-DBEE-4D4E-B1F3-89F96FDD6B42}"/>
              </a:ext>
            </a:extLst>
          </p:cNvPr>
          <p:cNvSpPr/>
          <p:nvPr/>
        </p:nvSpPr>
        <p:spPr>
          <a:xfrm>
            <a:off x="6676007" y="13092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Crea </a:t>
            </a:r>
            <a:r>
              <a:rPr lang="it-IT" sz="1600" dirty="0"/>
              <a:t>procedura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19BA0CAB-B312-4AD0-9CDE-9E8171F3E93B}"/>
              </a:ext>
            </a:extLst>
          </p:cNvPr>
          <p:cNvCxnSpPr>
            <a:stCxn id="6" idx="3"/>
          </p:cNvCxnSpPr>
          <p:nvPr/>
        </p:nvCxnSpPr>
        <p:spPr>
          <a:xfrm>
            <a:off x="8513684" y="167322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019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12D5E-8A2A-4BBD-92E4-98E887EAE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B0E1D-DFF5-4CF7-9A9D-23A629CB3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784162-8DF0-4BBA-A7B7-C4E98F7D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298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C7C81-E197-4B61-BD28-040C30D52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E615C-65E9-4A79-8C5C-CC9A2090A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C97574-CEDD-4A1E-9E76-4CB0AD6E4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9B072-AA5B-4963-A058-93064B4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0BB757-BB4B-4E09-9BD3-E9130894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935F94-6D4E-401E-AFA5-AB33F528C3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31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506209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5426075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1CE67-ABDB-41C8-A188-EC3910127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709BE2C-EA4C-4E23-BDD9-634669D70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CCB2FA-1336-4A25-94DA-73FD76ED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6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32B08-B9B0-4221-AFDC-726B2DAEB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C7F470-B40F-4D14-9F94-64CF530CD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D901B6C-106C-4E53-8112-F67D23B6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1AC0C0A-DDBB-46EF-9C10-F3F2087355FB}"/>
              </a:ext>
            </a:extLst>
          </p:cNvPr>
          <p:cNvSpPr/>
          <p:nvPr/>
        </p:nvSpPr>
        <p:spPr>
          <a:xfrm>
            <a:off x="6637907" y="29847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Cambia </a:t>
            </a:r>
            <a:r>
              <a:rPr lang="it-IT" sz="1600" dirty="0"/>
              <a:t>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5BAD526-0F59-47F0-AE7C-496C25F94EFB}"/>
              </a:ext>
            </a:extLst>
          </p:cNvPr>
          <p:cNvCxnSpPr>
            <a:stCxn id="5" idx="3"/>
          </p:cNvCxnSpPr>
          <p:nvPr/>
        </p:nvCxnSpPr>
        <p:spPr>
          <a:xfrm>
            <a:off x="8475584" y="3348690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56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A64C4-8D63-41E8-A4D1-7A8626E72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BBD85D-3AFA-4AC1-AE55-0E4608FDA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F875EB-0E54-4CEC-8265-A9E88834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44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7B86-781C-4982-8F9F-F77ABBC3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CE065-E6ED-404F-B1C5-E5B7460D8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E90A83-A15F-4DED-AD43-19F7267BD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50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E2F84-F5D7-4EB1-9B0A-14C4F345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A1A5AD-3979-48DC-9106-AD7C37717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F71E11B-6AB7-447D-88CB-1B38CBC54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86AE04-79CE-4329-A8DB-01D9EC8C9D97}"/>
              </a:ext>
            </a:extLst>
          </p:cNvPr>
          <p:cNvSpPr/>
          <p:nvPr/>
        </p:nvSpPr>
        <p:spPr>
          <a:xfrm>
            <a:off x="1320183" y="306501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Viene</a:t>
            </a:r>
            <a:r>
              <a:rPr lang="pt-BR" sz="1600" dirty="0"/>
              <a:t> </a:t>
            </a:r>
            <a:r>
              <a:rPr lang="it-IT" sz="1600" dirty="0"/>
              <a:t>scritto</a:t>
            </a:r>
            <a:r>
              <a:rPr lang="pt-BR" sz="1600" dirty="0"/>
              <a:t> </a:t>
            </a:r>
            <a:r>
              <a:rPr lang="it-IT" sz="1600" dirty="0"/>
              <a:t>nella</a:t>
            </a:r>
            <a:r>
              <a:rPr lang="pt-BR" sz="1600" dirty="0"/>
              <a:t> </a:t>
            </a:r>
            <a:r>
              <a:rPr lang="pt-BR" sz="1600" dirty="0" err="1"/>
              <a:t>lingua</a:t>
            </a:r>
            <a:r>
              <a:rPr lang="pt-BR" sz="1600" dirty="0"/>
              <a:t> </a:t>
            </a:r>
            <a:r>
              <a:rPr lang="it-IT" sz="1600" dirty="0"/>
              <a:t>del</a:t>
            </a:r>
            <a:r>
              <a:rPr lang="pt-BR" sz="1600" dirty="0"/>
              <a:t> </a:t>
            </a:r>
            <a:r>
              <a:rPr lang="it-IT" sz="1600" dirty="0"/>
              <a:t>sistema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DC88F8C-88D4-4156-A36A-F68503463C80}"/>
              </a:ext>
            </a:extLst>
          </p:cNvPr>
          <p:cNvCxnSpPr/>
          <p:nvPr/>
        </p:nvCxnSpPr>
        <p:spPr>
          <a:xfrm>
            <a:off x="3157860" y="344856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2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5523F-AA82-4C4F-ADE5-975522F9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F83D9C-DAA2-4DA4-B653-7521D672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FD7AA99-9A03-4AA6-8887-FBA72631E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54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5A8DA-A9A4-4FE9-8171-B757AF247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7A98D1-1B62-4A67-A576-6ED614AE7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624D57-78BF-4924-AD84-120BB5370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4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5B634-FF12-4A36-924A-A8C8B986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29253-4AD7-48CF-807E-1E3C79A33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00CF5C-9179-486A-B41F-E3A36203C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3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CFCD0D-F4A0-428D-96FB-F28740A2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22CAE0-913F-41AD-918F-679D7E48B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2ABA6A-22E5-4841-A61B-2F477DA3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699A839-3110-4D79-8C41-FC58586DAB54}"/>
              </a:ext>
            </a:extLst>
          </p:cNvPr>
          <p:cNvSpPr/>
          <p:nvPr/>
        </p:nvSpPr>
        <p:spPr>
          <a:xfrm>
            <a:off x="6568458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Testo </a:t>
            </a:r>
            <a:r>
              <a:rPr lang="pt-BR" sz="1600" dirty="0" err="1"/>
              <a:t>vuoto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7BAB336-41B8-4F74-B470-AA863DA0117A}"/>
              </a:ext>
            </a:extLst>
          </p:cNvPr>
          <p:cNvCxnSpPr/>
          <p:nvPr/>
        </p:nvCxnSpPr>
        <p:spPr>
          <a:xfrm>
            <a:off x="8406135" y="3812549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545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E813-D6E6-4FD1-BA3F-9126ADE3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528A0-842B-4044-83AC-7BE958546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CFFC8A-A2E6-44F7-B4A3-13D672BA4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DB5FCDB-0355-433F-9037-7CBFCDA71872}"/>
              </a:ext>
            </a:extLst>
          </p:cNvPr>
          <p:cNvSpPr/>
          <p:nvPr/>
        </p:nvSpPr>
        <p:spPr>
          <a:xfrm>
            <a:off x="6639479" y="447656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nome label (variabile)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2401C77-D25C-47E7-B11B-087AC29A4D73}"/>
              </a:ext>
            </a:extLst>
          </p:cNvPr>
          <p:cNvCxnSpPr/>
          <p:nvPr/>
        </p:nvCxnSpPr>
        <p:spPr>
          <a:xfrm>
            <a:off x="8477156" y="4860114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85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E9D007-8C9E-4D16-8771-E182C7A1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99823F-50AF-4B3A-9B82-C04092450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FD80CF-B486-407A-9725-2B262173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431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7E4ADA-044F-4EB7-B5C8-952EA4E2F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D3ADE-F7FD-48D1-B6AC-B0145856D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A55B1-DD99-4410-85AC-843EEB771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55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0BEF5-803C-4D22-B66C-9D5DB787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239422-FE25-447E-83FD-67CC1149E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5575F5-7C36-4BC5-9329-FC312311BE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2" t="19547" r="47937" b="29579"/>
          <a:stretch/>
        </p:blipFill>
        <p:spPr>
          <a:xfrm>
            <a:off x="3488923" y="1420427"/>
            <a:ext cx="5078027" cy="34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54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AEB21-A35C-4C20-BBFD-C8C9683E8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6640CA-093C-4943-8051-E8890379C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478593-A69A-4C02-AA1C-AA2A677D0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3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DD873-D32B-48B2-B8FB-233E9EBE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69857-5EA9-4FF7-BF9A-397820C8A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E1EF8E-EC4C-4E6D-84C2-577C3615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0F6FED2-C60B-4883-BA55-72154AA026AB}"/>
              </a:ext>
            </a:extLst>
          </p:cNvPr>
          <p:cNvSpPr/>
          <p:nvPr/>
        </p:nvSpPr>
        <p:spPr>
          <a:xfrm>
            <a:off x="6603968" y="390839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(variable) 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4B156A-D3CB-4AD3-92F3-7894BC3DA90E}"/>
              </a:ext>
            </a:extLst>
          </p:cNvPr>
          <p:cNvCxnSpPr/>
          <p:nvPr/>
        </p:nvCxnSpPr>
        <p:spPr>
          <a:xfrm>
            <a:off x="8441645" y="4291943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1212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26251-8042-4F3B-B511-9FE764453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16F8A6-ADB8-42E0-8246-D67DDE4AC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620BCA-EF78-45A1-8E6E-C4EA6B22B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9" y="122565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97956F9-BFE0-477A-85EC-6BBA7F4ECBD1}"/>
              </a:ext>
            </a:extLst>
          </p:cNvPr>
          <p:cNvSpPr/>
          <p:nvPr/>
        </p:nvSpPr>
        <p:spPr>
          <a:xfrm>
            <a:off x="6577335" y="389951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Box (</a:t>
            </a:r>
            <a:r>
              <a:rPr lang="pt-BR" sz="1600" dirty="0" err="1"/>
              <a:t>variable</a:t>
            </a:r>
            <a:r>
              <a:rPr lang="pt-BR" sz="1600" dirty="0"/>
              <a:t>) </a:t>
            </a:r>
            <a:r>
              <a:rPr lang="pt-BR" sz="1600" dirty="0" err="1"/>
              <a:t>name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7087957-B643-4BA4-B2C0-74D72E7D4FDC}"/>
              </a:ext>
            </a:extLst>
          </p:cNvPr>
          <p:cNvCxnSpPr/>
          <p:nvPr/>
        </p:nvCxnSpPr>
        <p:spPr>
          <a:xfrm>
            <a:off x="8415012" y="428306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990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BB2259-FC18-4B2B-AAD0-3AF2221C7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782CD9-A77B-44D5-B393-B6B092CEE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EE02C-6BE6-4B95-AA56-A316A4106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641B639-0FF1-4D04-8089-6CDC5A2C8FA6}"/>
              </a:ext>
            </a:extLst>
          </p:cNvPr>
          <p:cNvSpPr/>
          <p:nvPr/>
        </p:nvSpPr>
        <p:spPr>
          <a:xfrm>
            <a:off x="6559580" y="103018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Label (testo)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3AD950D-554B-4713-BC77-A3D7EB0B17AB}"/>
              </a:ext>
            </a:extLst>
          </p:cNvPr>
          <p:cNvCxnSpPr/>
          <p:nvPr/>
        </p:nvCxnSpPr>
        <p:spPr>
          <a:xfrm>
            <a:off x="8397257" y="141373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2387933-577F-4DA9-97F3-DC087ED51AA4}"/>
              </a:ext>
            </a:extLst>
          </p:cNvPr>
          <p:cNvSpPr/>
          <p:nvPr/>
        </p:nvSpPr>
        <p:spPr>
          <a:xfrm>
            <a:off x="6559580" y="49115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nome  </a:t>
            </a:r>
            <a:r>
              <a:rPr lang="pt-BR" sz="1600" dirty="0" err="1"/>
              <a:t>label</a:t>
            </a:r>
            <a:r>
              <a:rPr lang="pt-BR" sz="1600" dirty="0"/>
              <a:t> (</a:t>
            </a:r>
            <a:r>
              <a:rPr lang="pt-BR" sz="1600" dirty="0" err="1"/>
              <a:t>variabile</a:t>
            </a:r>
            <a:r>
              <a:rPr lang="pt-BR" sz="1600" dirty="0"/>
              <a:t>)</a:t>
            </a:r>
            <a:endParaRPr lang="it-IT" sz="1600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1087F22-F112-4AE8-91E8-5622A64E9473}"/>
              </a:ext>
            </a:extLst>
          </p:cNvPr>
          <p:cNvCxnSpPr/>
          <p:nvPr/>
        </p:nvCxnSpPr>
        <p:spPr>
          <a:xfrm>
            <a:off x="8397257" y="5295121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499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30809-C462-446D-9560-B25A08613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5A62F0-11FC-4E10-8D09-EB8E4B948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25D353-ACD8-48DC-82C0-D63F4F9D3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789366C-D47E-4DFD-8B8A-53C5A4EC764E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398C2EB-6A2C-4E64-BBE9-31B91373F253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760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9F5D03-9AAA-4BB4-AB5B-0AD5019E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653738-2860-4614-88DE-BDC8407D0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CDE175-5EA4-4937-A737-7C7C62FFC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48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649A1F-8703-4A9D-B15D-29A61560A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344D19-5B15-49E7-A313-F8BB9B39A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A377B5-1431-46CC-B041-F28F9AF71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66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864164-FC51-4A7C-B149-5BC7FB63D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F4EB4F-6B68-4D68-A678-167E10EA7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03F928-3E59-4CAC-86D6-3262E249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E8351A0-0359-4BA7-A63C-112AB96567AF}"/>
              </a:ext>
            </a:extLst>
          </p:cNvPr>
          <p:cNvSpPr/>
          <p:nvPr/>
        </p:nvSpPr>
        <p:spPr>
          <a:xfrm>
            <a:off x="6568457" y="519565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</a:t>
            </a:r>
          </a:p>
          <a:p>
            <a:pPr algn="ctr"/>
            <a:r>
              <a:rPr lang="pt-BR" sz="1600" dirty="0"/>
              <a:t>“testo </a:t>
            </a:r>
            <a:r>
              <a:rPr lang="it-IT" sz="1600" dirty="0"/>
              <a:t>modificato</a:t>
            </a:r>
            <a:r>
              <a:rPr lang="pt-BR" sz="1600" dirty="0"/>
              <a:t>”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B39CA8-8366-4D37-A99E-13BD57A42E67}"/>
              </a:ext>
            </a:extLst>
          </p:cNvPr>
          <p:cNvCxnSpPr/>
          <p:nvPr/>
        </p:nvCxnSpPr>
        <p:spPr>
          <a:xfrm>
            <a:off x="8406134" y="5579206"/>
            <a:ext cx="79899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67B0-C28C-4D81-BB85-992DE88A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EC1FC8-BDC7-42B0-B21F-61D36A25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29C02F9-57A9-4C5E-93C9-05FE663A6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05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D879-FA83-4E98-B681-F35A58442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35C6AD-657A-4A79-9490-5F0F1D389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57A511-C9B4-4E59-8031-1538B6570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0"/>
            <a:ext cx="10327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269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A266B-9EF0-42DF-8156-BA3F1D45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DA3F77-1502-4062-AADA-56CBD753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753420-0577-4594-B406-8995BBF5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82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77C5D-B16B-45F7-A93B-01EEEE0B4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3EA94-5B61-4EE0-BA4C-09D1E7A11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B70458-40CE-42DF-ABFF-4BCAC0C6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3237" r="50000" b="40323"/>
          <a:stretch/>
        </p:blipFill>
        <p:spPr>
          <a:xfrm>
            <a:off x="3181165" y="1690688"/>
            <a:ext cx="5829670" cy="387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559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C023-10B7-4792-B6E5-E99100FE7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291F8C-BBA6-4D95-A573-392E36F9E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E217E8D-93E2-441B-A3CF-661C277F0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t="2718" r="50000" b="40194"/>
          <a:stretch/>
        </p:blipFill>
        <p:spPr>
          <a:xfrm>
            <a:off x="3275860" y="1825625"/>
            <a:ext cx="5820792" cy="39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31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Archivi</a:t>
            </a:r>
            <a:r>
              <a:rPr lang="pt-BR" sz="1600" dirty="0"/>
              <a:t> </a:t>
            </a:r>
            <a:r>
              <a:rPr lang="it-IT" sz="1600" dirty="0"/>
              <a:t>d’impostazione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331650" y="1684054"/>
            <a:ext cx="2265290" cy="2897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127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L</a:t>
            </a:r>
            <a:r>
              <a:rPr lang="it-IT" sz="1600" dirty="0"/>
              <a:t>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207363" y="1825625"/>
            <a:ext cx="2389577" cy="1482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202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Impostazione</a:t>
            </a:r>
            <a:r>
              <a:rPr lang="pt-BR" sz="1600" dirty="0"/>
              <a:t> </a:t>
            </a:r>
            <a:r>
              <a:rPr lang="it-IT" sz="1600" dirty="0"/>
              <a:t>dell’App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730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421C-0534-437C-AC2B-CA9CFD08F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DF28B8-03F1-4BB3-8660-90D4963E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ECA1765-35C6-4E27-87B0-DFB77C54F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6C9B3C-F5F2-4697-B6AF-9A90CDD5B925}"/>
              </a:ext>
            </a:extLst>
          </p:cNvPr>
          <p:cNvSpPr/>
          <p:nvPr/>
        </p:nvSpPr>
        <p:spPr>
          <a:xfrm>
            <a:off x="3596940" y="16098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Classe </a:t>
            </a:r>
            <a:r>
              <a:rPr lang="it-IT" sz="1600" dirty="0"/>
              <a:t>principale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E59DCB-CD56-432C-A592-0E2EF3637C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207363" y="1973833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944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95B8-E860-48E2-A4D8-ED3EC742D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724905-E739-4DC9-8A8D-AEB4482F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C64F4CA-3426-4BB7-A8E5-65B18005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AF91DED-A21A-48EA-B64B-1006535B6537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Elementi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7BE7FB4-0AFF-4BC2-ABF6-69CF43374EE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992428" y="3181197"/>
            <a:ext cx="2389577" cy="1656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28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BEAE2E-DFFA-48D5-9076-CEFCD56EF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D42DA-E5B7-442D-8244-145B2875D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EA5190-D7E7-457F-BF55-DCD8F1F2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AA6D38-189D-4D88-B6B6-1D797A6FF1F3}"/>
              </a:ext>
            </a:extLst>
          </p:cNvPr>
          <p:cNvSpPr/>
          <p:nvPr/>
        </p:nvSpPr>
        <p:spPr>
          <a:xfrm>
            <a:off x="8382005" y="281721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B43D6FD-79BF-4040-BA31-DE2F06E3C136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6676009" y="2956265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438905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</a:t>
            </a:r>
            <a:r>
              <a:rPr lang="pt-BR" sz="1600" dirty="0"/>
              <a:t> </a:t>
            </a:r>
            <a:r>
              <a:rPr lang="it-IT" sz="1600" dirty="0"/>
              <a:t>dell’interfaccia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32909" y="3568053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0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69105-CE5D-4859-B617-904204BE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CB040-F67B-4A03-9387-DF0F08E73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3D6FD1-DC3E-4B85-BC27-E41E9F0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67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462362" y="282531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lasse parziale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756366" y="296437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237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6096000" y="164757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</a:t>
            </a:r>
            <a:r>
              <a:rPr lang="it-IT" sz="1600" dirty="0"/>
              <a:t>hiamate delle librerie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390004" y="1786631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8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94795-A078-44A9-B0E0-7383CAC73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FA442-24DB-495C-B889-CA6CB9F09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21885D-D866-4005-9D06-ABDFE1B2F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A367E82-FB20-4CCC-828D-DE9B4D912E3B}"/>
              </a:ext>
            </a:extLst>
          </p:cNvPr>
          <p:cNvSpPr/>
          <p:nvPr/>
        </p:nvSpPr>
        <p:spPr>
          <a:xfrm>
            <a:off x="5376909" y="236666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Package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5A4AB41F-7E9C-4B55-9E33-9535949A0B7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3670913" y="2505722"/>
            <a:ext cx="1705996" cy="22493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781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DB42A-BDB5-49CA-A977-B6D72DFAE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6912E-53C5-4BCF-9B7E-9A9291CC6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DBFBC-6AAB-47B2-BDCF-5F255A090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504D9C-5521-4F3E-A05C-674422C6DDA1}"/>
              </a:ext>
            </a:extLst>
          </p:cNvPr>
          <p:cNvSpPr/>
          <p:nvPr/>
        </p:nvSpPr>
        <p:spPr>
          <a:xfrm>
            <a:off x="6202532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/>
              <a:t>rocedura main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AA8EA3F-E23C-451A-8CAD-E4538F0F0C8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87916" y="3065016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576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7D447-3664-43FB-AF4B-4A6520681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D4CF87-3E69-4201-8A3E-6DC92C789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6E54B5-5DA2-473C-B38D-1F25981D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E35CB3F-FC0A-475A-B95C-9E59D26AE1D0}"/>
              </a:ext>
            </a:extLst>
          </p:cNvPr>
          <p:cNvSpPr/>
          <p:nvPr/>
        </p:nvSpPr>
        <p:spPr>
          <a:xfrm>
            <a:off x="5492319" y="21772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Aprire il codice</a:t>
            </a:r>
            <a:r>
              <a:rPr lang="pt-BR" sz="1600" dirty="0"/>
              <a:t> 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B04614F-50E2-43B5-9FF2-AAAA8EF14D5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577703" y="2541233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056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B5903-DAD4-4F48-A73C-769506264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2F65EC-2874-46F1-A579-43E2075F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7932BF-E17B-4D2E-8409-AADAC71C5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365125"/>
            <a:ext cx="12192000" cy="64928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51E67CB-9E6B-4C0E-900E-0C1C6C422B56}"/>
              </a:ext>
            </a:extLst>
          </p:cNvPr>
          <p:cNvSpPr/>
          <p:nvPr/>
        </p:nvSpPr>
        <p:spPr>
          <a:xfrm>
            <a:off x="8173375" y="377522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I</a:t>
            </a:r>
            <a:r>
              <a:rPr lang="it-IT" sz="1600" dirty="0"/>
              <a:t>nserire nuovi elementi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9F61ADB-109B-4828-B1BB-A4153E5FEC0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258759" y="4139214"/>
            <a:ext cx="1914616" cy="1575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644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002F2-DBE8-44DC-98EC-0AA7BBCCF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91DEA6-1231-4AEE-B297-355D7973F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2D3104-D49A-4402-B3BF-9B494AB8F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233487"/>
            <a:ext cx="6991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03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FB9769-841E-4D90-A0BD-29F250259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83BBE4-7525-493B-8441-B1D00FE1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ED0DA57-05D2-48E6-A655-D1131178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FD962F5-23F0-4326-B302-C7CD6ED495C6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it-IT" sz="1600" dirty="0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54ED6B2-0A8A-49F2-BDC3-CD4789372B6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67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C2E92-D502-4A47-AE79-EC5BF2E7B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9A7128-C90E-4A48-9064-A57ED1191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83AEB4-7194-4F2E-B1F9-8C757060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DF6A8D4-B3FA-4552-87BB-78003A846409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</a:t>
            </a:r>
            <a:r>
              <a:rPr lang="pt-BR" sz="1600" dirty="0"/>
              <a:t> pulsante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7DFB33D-E1BA-4A87-8A86-849B566E98E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581747" y="3532387"/>
            <a:ext cx="1831760" cy="12970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0A452C90-54AF-43DB-B967-5342B8E546A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57421" y="3532387"/>
            <a:ext cx="1186649" cy="1394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617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DE725-3009-4B39-9803-44948A3B8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7FC14-F4AC-4C79-80B0-5742865A7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19254E-7E9D-4EF0-B284-8C66D7DC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6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D4CE-9503-47BD-900D-57D337856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2A248C-1F27-42CA-A684-BFA377C1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EE8F2B-D769-42AA-AD82-3F2422D7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24"/>
          <a:stretch/>
        </p:blipFill>
        <p:spPr>
          <a:xfrm>
            <a:off x="0" y="0"/>
            <a:ext cx="12192000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154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84940-2FA0-4B49-B582-0B46AEC88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0AB39A-0306-4601-A8BD-65B5BE3FA4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AF380E-3564-4718-B721-4137127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B8FB4A0-768D-4560-A1FD-E72FF62149B9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Rinomina casella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D0E116A-FF20-4032-B2EC-D6B6313463D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79907" y="3159525"/>
            <a:ext cx="952870" cy="9863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0763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61FE7E-6415-46EC-B19E-02862F955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744070" y="316840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</a:t>
            </a:r>
            <a:r>
              <a:rPr lang="it-IT" sz="1600" dirty="0"/>
              <a:t>tastiera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581747" y="2530136"/>
            <a:ext cx="597764" cy="10022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6807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006B589-8032-4BB4-A3BA-B0649E167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0EE4369-0F96-428F-994C-468FCAFF69A4}"/>
              </a:ext>
            </a:extLst>
          </p:cNvPr>
          <p:cNvSpPr/>
          <p:nvPr/>
        </p:nvSpPr>
        <p:spPr>
          <a:xfrm>
            <a:off x="6442230" y="279554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Comportamento dopo evento mouse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425520AB-267E-4AEE-A26F-6E0F8A2A7AF8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8279907" y="1825625"/>
            <a:ext cx="908481" cy="1333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187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D05BC80-7E0B-451A-A9CC-28D9E3783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673A5B2-8354-4BF6-8AFB-7E2A861FBF95}"/>
              </a:ext>
            </a:extLst>
          </p:cNvPr>
          <p:cNvSpPr/>
          <p:nvPr/>
        </p:nvSpPr>
        <p:spPr>
          <a:xfrm>
            <a:off x="6522128" y="221849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Evento premi </a:t>
            </a:r>
            <a:r>
              <a:rPr lang="pt-BR" sz="1600" dirty="0" err="1"/>
              <a:t>tasto</a:t>
            </a:r>
            <a:endParaRPr lang="it-IT" sz="1600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39D9C3C-710E-4C9F-A07F-445548437AD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59805" y="2582477"/>
            <a:ext cx="8729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824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094ABA-027F-4B80-9E1F-7E8C5BA2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7A7BF0-C20A-40B7-9E00-A0F94E4BF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D2D4C-54D4-41E8-BCEA-270135932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846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2873407" y="433137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Chi ha inviato l’evento</a:t>
            </a:r>
          </a:p>
          <a:p>
            <a:pPr algn="ctr"/>
            <a:r>
              <a:rPr lang="it-IT" sz="1600" dirty="0"/>
              <a:t>(Casella di testo</a:t>
            </a:r>
            <a:r>
              <a:rPr lang="pt-BR" sz="1600" dirty="0"/>
              <a:t>)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</p:cNvCxnSpPr>
          <p:nvPr/>
        </p:nvCxnSpPr>
        <p:spPr>
          <a:xfrm flipV="1">
            <a:off x="4607511" y="3361462"/>
            <a:ext cx="1012054" cy="14679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5619565" y="4465467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Informazione sull’evento inviato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6538404" y="3429000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8864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CE66E-1F2C-4917-9DB6-6C1700750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F816E-AC96-460D-B905-B23A4FCFA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3713E5-7B94-47CC-BEB4-21544B8A2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36AD4E8-2042-46B4-9344-F61FBFB6FB9A}"/>
              </a:ext>
            </a:extLst>
          </p:cNvPr>
          <p:cNvSpPr/>
          <p:nvPr/>
        </p:nvSpPr>
        <p:spPr>
          <a:xfrm>
            <a:off x="458681" y="342900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Permette</a:t>
            </a:r>
            <a:r>
              <a:rPr lang="pt-BR" sz="1600" dirty="0"/>
              <a:t> </a:t>
            </a:r>
            <a:r>
              <a:rPr lang="it-IT" sz="1600" dirty="0"/>
              <a:t>l’inserimento</a:t>
            </a:r>
            <a:r>
              <a:rPr lang="pt-BR" sz="1600" dirty="0"/>
              <a:t> </a:t>
            </a:r>
            <a:r>
              <a:rPr lang="it-IT" sz="1600" dirty="0"/>
              <a:t>di</a:t>
            </a:r>
            <a:r>
              <a:rPr lang="pt-BR" sz="1600" dirty="0"/>
              <a:t> </a:t>
            </a:r>
            <a:r>
              <a:rPr lang="it-IT" sz="1600" dirty="0"/>
              <a:t>numeri</a:t>
            </a:r>
            <a:r>
              <a:rPr lang="pt-BR" sz="1600" dirty="0"/>
              <a:t> 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81B011A-9068-4792-8202-10A24346554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296358" y="3731473"/>
            <a:ext cx="1192566" cy="615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3D5B7134-33F8-4BDA-98E4-7C75EEE8944D}"/>
              </a:ext>
            </a:extLst>
          </p:cNvPr>
          <p:cNvSpPr/>
          <p:nvPr/>
        </p:nvSpPr>
        <p:spPr>
          <a:xfrm>
            <a:off x="2663301" y="547546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8414757-B0C8-4EAB-9D16-9677DEECABBB}"/>
              </a:ext>
            </a:extLst>
          </p:cNvPr>
          <p:cNvCxnSpPr>
            <a:cxnSpLocks/>
          </p:cNvCxnSpPr>
          <p:nvPr/>
        </p:nvCxnSpPr>
        <p:spPr>
          <a:xfrm flipV="1">
            <a:off x="3582140" y="4465467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6118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0FEF2-5FEB-43B8-880D-D64330CE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8359E6-E92A-47A9-A1CA-27C47458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AF123F-AA10-40E0-89B2-B26F712AD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714C9ED-00EC-464A-9854-410DEB251250}"/>
              </a:ext>
            </a:extLst>
          </p:cNvPr>
          <p:cNvSpPr/>
          <p:nvPr/>
        </p:nvSpPr>
        <p:spPr>
          <a:xfrm>
            <a:off x="2112886" y="5997526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/>
              <a:t>P</a:t>
            </a:r>
            <a:r>
              <a:rPr lang="it-IT" sz="1600" dirty="0" err="1"/>
              <a:t>ermette</a:t>
            </a:r>
            <a:r>
              <a:rPr lang="it-IT" sz="1600" dirty="0"/>
              <a:t> di inserire il punto decimale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C71E7D31-71EA-499E-8BAE-805A9B35BD89}"/>
              </a:ext>
            </a:extLst>
          </p:cNvPr>
          <p:cNvCxnSpPr>
            <a:cxnSpLocks/>
          </p:cNvCxnSpPr>
          <p:nvPr/>
        </p:nvCxnSpPr>
        <p:spPr>
          <a:xfrm flipV="1">
            <a:off x="3031725" y="4987529"/>
            <a:ext cx="424279" cy="10364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772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E16E-7E2C-4E31-8B63-D11E246A9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2D3109-5434-480C-BBFB-9BB941763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177BF-2FB3-4775-969C-670F2A460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04"/>
            <a:ext cx="12192000" cy="659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051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8FBDD-83C0-47EF-BF40-7716A1DEF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5F4E5A-B8CA-4CBB-A7AB-13B077D4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43EB80-51F6-4B1B-BA98-B981B88EA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92AE7-9CF5-4030-ABB2-FA7580C5E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243DEC-A61E-4C94-AC82-0E07146E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52679B-84C7-447D-BEE3-94F4C2D62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48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l’operazione</a:t>
            </a:r>
            <a:endParaRPr lang="it-IT" sz="16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pt-BR" sz="1600" dirty="0" err="1"/>
              <a:t>il</a:t>
            </a:r>
            <a:r>
              <a:rPr lang="pt-BR" sz="1600" dirty="0"/>
              <a:t> valore </a:t>
            </a:r>
            <a:r>
              <a:rPr lang="pt-BR" sz="1600" dirty="0" err="1"/>
              <a:t>della</a:t>
            </a:r>
            <a:r>
              <a:rPr lang="pt-BR" sz="1600" dirty="0"/>
              <a:t> </a:t>
            </a:r>
            <a:r>
              <a:rPr lang="pt-BR" sz="1600" dirty="0" err="1"/>
              <a:t>casella</a:t>
            </a:r>
            <a:r>
              <a:rPr lang="pt-BR" sz="1600" dirty="0"/>
              <a:t> </a:t>
            </a:r>
            <a:r>
              <a:rPr lang="pt-BR" sz="1600" dirty="0" err="1"/>
              <a:t>di</a:t>
            </a:r>
            <a:r>
              <a:rPr lang="pt-BR" sz="1600" dirty="0"/>
              <a:t> testo</a:t>
            </a:r>
            <a:endParaRPr lang="it-IT" sz="1600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5086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59112-FA27-4B64-8BF8-312FCF409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F74873-4485-4645-B274-C69812244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4FD234-C449-436F-89D7-BF173EFB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D2F94F8-A2B4-4065-98FE-185E3194C9C3}"/>
              </a:ext>
            </a:extLst>
          </p:cNvPr>
          <p:cNvSpPr/>
          <p:nvPr/>
        </p:nvSpPr>
        <p:spPr>
          <a:xfrm>
            <a:off x="183418" y="486857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Registra </a:t>
            </a:r>
            <a:r>
              <a:rPr lang="it-IT" sz="1600" dirty="0"/>
              <a:t>l’operazione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7E17324-F9F3-46DD-8B8B-377DED6D2A03}"/>
              </a:ext>
            </a:extLst>
          </p:cNvPr>
          <p:cNvCxnSpPr>
            <a:cxnSpLocks/>
          </p:cNvCxnSpPr>
          <p:nvPr/>
        </p:nvCxnSpPr>
        <p:spPr>
          <a:xfrm flipV="1">
            <a:off x="1102257" y="4429387"/>
            <a:ext cx="1615776" cy="4656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F01F8D7B-3487-4340-BB09-6608D044978D}"/>
              </a:ext>
            </a:extLst>
          </p:cNvPr>
          <p:cNvSpPr/>
          <p:nvPr/>
        </p:nvSpPr>
        <p:spPr>
          <a:xfrm>
            <a:off x="5768609" y="52325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 il valore della casella di testo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EB3D642-A741-4B12-9D9D-175464B959F9}"/>
              </a:ext>
            </a:extLst>
          </p:cNvPr>
          <p:cNvCxnSpPr>
            <a:cxnSpLocks/>
          </p:cNvCxnSpPr>
          <p:nvPr/>
        </p:nvCxnSpPr>
        <p:spPr>
          <a:xfrm flipH="1" flipV="1">
            <a:off x="4773336" y="45803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BEECD37-9226-4785-ADE0-E31D8D82CDA3}"/>
              </a:ext>
            </a:extLst>
          </p:cNvPr>
          <p:cNvSpPr/>
          <p:nvPr/>
        </p:nvSpPr>
        <p:spPr>
          <a:xfrm>
            <a:off x="6862194" y="2130804"/>
            <a:ext cx="2659311" cy="72796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È giusto fare così?</a:t>
            </a:r>
          </a:p>
        </p:txBody>
      </p:sp>
    </p:spTree>
    <p:extLst>
      <p:ext uri="{BB962C8B-B14F-4D97-AF65-F5344CB8AC3E}">
        <p14:creationId xmlns:p14="http://schemas.microsoft.com/office/powerpoint/2010/main" val="20926816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4E62-A70A-48D8-9929-E6C016F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382E07-165F-4452-A554-8EF3BA6BD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87DAC6A-9F05-48F8-AE3C-4B23A71DC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A8E50A9-18EB-4ACC-BA6D-B6A13892527B}"/>
              </a:ext>
            </a:extLst>
          </p:cNvPr>
          <p:cNvSpPr/>
          <p:nvPr/>
        </p:nvSpPr>
        <p:spPr>
          <a:xfrm>
            <a:off x="4682759" y="420385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Inizializzazione delle variabile nel costruttore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36DF8A6-D865-41FA-A1FF-8508D5CB7F56}"/>
              </a:ext>
            </a:extLst>
          </p:cNvPr>
          <p:cNvCxnSpPr>
            <a:cxnSpLocks/>
          </p:cNvCxnSpPr>
          <p:nvPr/>
        </p:nvCxnSpPr>
        <p:spPr>
          <a:xfrm flipH="1" flipV="1">
            <a:off x="3687486" y="3551689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5520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4B52D-B4D8-40ED-9DE4-FB4E7657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F001D-0EF1-4ECE-A4F8-B747FB9A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59F4C07-4160-417F-8D85-80255F0CA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84CF30B-1473-433F-9EE3-0B9457C22A5A}"/>
              </a:ext>
            </a:extLst>
          </p:cNvPr>
          <p:cNvSpPr/>
          <p:nvPr/>
        </p:nvSpPr>
        <p:spPr>
          <a:xfrm>
            <a:off x="5252774" y="283852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Gestice tutte le operazioni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C7CB2F9-2DD0-4AD4-9DA6-2C7D641354A2}"/>
              </a:ext>
            </a:extLst>
          </p:cNvPr>
          <p:cNvCxnSpPr>
            <a:cxnSpLocks/>
          </p:cNvCxnSpPr>
          <p:nvPr/>
        </p:nvCxnSpPr>
        <p:spPr>
          <a:xfrm flipH="1" flipV="1">
            <a:off x="4257501" y="2186352"/>
            <a:ext cx="1914113" cy="6786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2643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C82187B-5D3F-40D6-8290-A4E3EE0E2F9E}"/>
              </a:ext>
            </a:extLst>
          </p:cNvPr>
          <p:cNvSpPr/>
          <p:nvPr/>
        </p:nvSpPr>
        <p:spPr>
          <a:xfrm>
            <a:off x="5110161" y="1030949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Caso sia il primo input oppure dopo operazione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A2DABF5-8C7C-4136-A680-DF81DEAF53A9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921943" y="1394934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2E26DB5C-67B3-485B-B8B2-4861CDB4F6DB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Modifica il testo e aggiorna la posizione del cursor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3B9834D0-3E07-4CC2-9578-11F4386D1A9D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4462944" y="2885813"/>
            <a:ext cx="1084842" cy="4148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1506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6B451-A629-4B31-BCA3-6074541C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1A0D8-3C2D-429B-9BC5-CA4C2EAB8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53E631-2F05-4747-AA2D-DB0F2E2B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38EC85D-8EEB-4523-B302-415A0147E727}"/>
              </a:ext>
            </a:extLst>
          </p:cNvPr>
          <p:cNvSpPr/>
          <p:nvPr/>
        </p:nvSpPr>
        <p:spPr>
          <a:xfrm>
            <a:off x="6862194" y="2130804"/>
            <a:ext cx="2659311" cy="192107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Esercizio 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il punto decimale</a:t>
            </a:r>
          </a:p>
          <a:p>
            <a:pPr marL="342900" indent="-342900" algn="ctr">
              <a:buAutoNum type="arabicPeriod"/>
            </a:pPr>
            <a:r>
              <a:rPr lang="it-IT" dirty="0"/>
              <a:t>Gestire pulsanti CE, C</a:t>
            </a:r>
          </a:p>
          <a:p>
            <a:pPr algn="ctr"/>
            <a:r>
              <a:rPr lang="it-IT" dirty="0"/>
              <a:t>3. Gestire pulsante backspace</a:t>
            </a:r>
          </a:p>
        </p:txBody>
      </p:sp>
    </p:spTree>
    <p:extLst>
      <p:ext uri="{BB962C8B-B14F-4D97-AF65-F5344CB8AC3E}">
        <p14:creationId xmlns:p14="http://schemas.microsoft.com/office/powerpoint/2010/main" val="200091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043954-4B74-41A5-8E18-D3E46D80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z="4800" dirty="0">
                <a:solidFill>
                  <a:schemeClr val="bg1"/>
                </a:solidFill>
              </a:rPr>
              <a:t>Visualizzazzione</a:t>
            </a:r>
            <a:endParaRPr lang="it-IT" sz="4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22DE729-792A-4484-B407-066875C78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9283" y="3494783"/>
            <a:ext cx="5469127" cy="220115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Creare nuova finestra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Comunicazione tra finestre</a:t>
            </a: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ComboBox</a:t>
            </a:r>
          </a:p>
          <a:p>
            <a:r>
              <a:rPr lang="en-US" dirty="0">
                <a:solidFill>
                  <a:schemeClr val="bg1"/>
                </a:solidFill>
              </a:rPr>
              <a:t>Panel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it-IT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TabControl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7989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5A64A-0F9F-4800-9E32-9243281C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E8E53D-6D76-4BDE-B6C5-9524B87F5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C424E9C-CDE1-4E59-A0A8-70A992B0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0B08708-D552-4903-B46A-8EFC6C4DB3D6}"/>
              </a:ext>
            </a:extLst>
          </p:cNvPr>
          <p:cNvSpPr/>
          <p:nvPr/>
        </p:nvSpPr>
        <p:spPr>
          <a:xfrm>
            <a:off x="7576270" y="2701031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Nuovo tasto</a:t>
            </a:r>
          </a:p>
          <a:p>
            <a:pPr algn="ctr"/>
            <a:r>
              <a:rPr lang="it-IT" sz="1600" dirty="0"/>
              <a:t>Avanzato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056CC31-D26F-4A27-8EEA-2F5A6349DC8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388052" y="3065016"/>
            <a:ext cx="1188218" cy="1119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C76DED6-7E8D-414A-99EF-1817F407E18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413947" y="1567556"/>
            <a:ext cx="1346417" cy="14974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AA4091-40A8-4A0A-A8A7-5BBF5941A87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413947" y="3065016"/>
            <a:ext cx="1389026" cy="2356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29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D55E8-E9DA-4E23-8077-15167D7E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33F7F25-80BB-4FFC-9D75-5B6DE3442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9B484F-1FE3-476F-A342-160B56DBF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A799-D5F8-4B2D-B000-CB7F47A2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3028A4-E013-4725-BD39-BD1683C4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D06121A-1146-4027-BA51-F402F7041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9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7A6AE-0654-43A1-89BD-621B6EBED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FC054-A6A6-4439-842E-CA4B70DA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573CE1-995E-45EC-BB2C-DD88ABF15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2"/>
          <a:stretch/>
        </p:blipFill>
        <p:spPr>
          <a:xfrm>
            <a:off x="0" y="232095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06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6276B-0EB5-4745-BA7E-27531D51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DA1F6C-4124-4BAC-81DF-D1C0B4E2C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17D25B-1ADB-4558-9DD7-B484EB9E1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91" y="319087"/>
            <a:ext cx="89630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6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8F9F0-1C2B-43C9-AD19-28A3A1AF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BDCCF7-C376-4947-83F3-7173102F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50BF17-0F62-48A1-AEE2-3EC6B0460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063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Cambia il titolo della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385463" y="2780145"/>
            <a:ext cx="3393373" cy="5204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52004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F1D82-D1F2-46E5-AA6A-DC1C3FB8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021E62-89C4-477A-97F9-3691FB76E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056C3BF-A36D-4BE9-8A64-95248ADE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E7C7E2D-CFCC-4EBA-87E4-FD02955C4CB5}"/>
              </a:ext>
            </a:extLst>
          </p:cNvPr>
          <p:cNvSpPr/>
          <p:nvPr/>
        </p:nvSpPr>
        <p:spPr>
          <a:xfrm>
            <a:off x="2863308" y="1682750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Stessa struttura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90C7195-752F-426E-9DD4-7F4B15F21915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493240" y="2046735"/>
            <a:ext cx="1370068" cy="2015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DB740C9-EFF1-454B-AF12-AACA1DAEBAF2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1409350" y="1803633"/>
            <a:ext cx="1453958" cy="2431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58029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AC4534-0689-4C81-9759-1C50B54E9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A6F2760-7CBF-49CE-AABD-77E6196F7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DCD2D8-DFB2-4809-98D2-43EF9A90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45219540-D7C3-4002-9252-A86C6B0755B5}"/>
              </a:ext>
            </a:extLst>
          </p:cNvPr>
          <p:cNvSpPr/>
          <p:nvPr/>
        </p:nvSpPr>
        <p:spPr>
          <a:xfrm>
            <a:off x="5547786" y="2936648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/>
              <a:t>A</a:t>
            </a:r>
            <a:r>
              <a:rPr lang="it-IT" sz="1600" dirty="0"/>
              <a:t>pre la finestra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A5F19EE-AEDC-4DD0-A7F3-E0B38BD010A4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3352800" y="3300633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40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89C7A-4E36-4DFA-B87D-F2F7E494B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28A762-96DB-481A-B2F7-E9E8864BA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F20BDFC-5768-4596-B075-4684A906E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7CAEBE4C-7EAB-49A1-82D0-E17F72D496A9}"/>
              </a:ext>
            </a:extLst>
          </p:cNvPr>
          <p:cNvSpPr/>
          <p:nvPr/>
        </p:nvSpPr>
        <p:spPr>
          <a:xfrm>
            <a:off x="6814523" y="2559143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Crea finestra e chiama funzione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EE0C3F09-B771-471C-81B5-17C8F9B8F928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619537" y="2923128"/>
            <a:ext cx="2194986" cy="614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912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538647-63FE-44FF-B934-E6AA0382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4C8426-D5D0-4068-9A68-5A2FE5012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79FF97-61DB-426A-90F7-F46DFDB43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548"/>
          <a:stretch/>
        </p:blipFill>
        <p:spPr>
          <a:xfrm>
            <a:off x="0" y="-164164"/>
            <a:ext cx="12202404" cy="662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526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6CCAF8-7A2E-4A2C-BFE0-465D764F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7C5A62-DABB-4C53-AF78-E68D16B7D6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6F4D9D-70F7-41E8-AC4A-5EFE992F2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397F47C-B2CF-41CD-9BAA-2981A54F5B25}"/>
              </a:ext>
            </a:extLst>
          </p:cNvPr>
          <p:cNvSpPr/>
          <p:nvPr/>
        </p:nvSpPr>
        <p:spPr>
          <a:xfrm>
            <a:off x="6638354" y="3985272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Modifiche del comportamento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8AF3302-66CA-4150-AC54-C8FB79C4391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9781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C81AF29-6DFC-4253-841A-00DF818F459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3639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D5883D9-8E52-47F7-90EE-471A438872F5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476031" y="4349257"/>
            <a:ext cx="1339088" cy="69753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3773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EF396-A325-4B98-A366-6FCBE18A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7AD4D9-D070-4FD8-A836-5375FD38CF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D01137-1687-4EFF-B240-3BFA3E1454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4007"/>
          <a:stretch/>
        </p:blipFill>
        <p:spPr>
          <a:xfrm>
            <a:off x="0" y="0"/>
            <a:ext cx="12196276" cy="658552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BF029F8-3D6E-4463-8E02-20B20B6D3655}"/>
              </a:ext>
            </a:extLst>
          </p:cNvPr>
          <p:cNvSpPr/>
          <p:nvPr/>
        </p:nvSpPr>
        <p:spPr>
          <a:xfrm>
            <a:off x="6269577" y="2007005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Senza pulsanti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9AA0935-E2E7-4DD2-9FC2-F7E87F44B050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876801" y="1440874"/>
            <a:ext cx="1392776" cy="93011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058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EF461-26CD-485A-9D29-CB2D5759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48CFA-8506-4507-922E-CE63E9C68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4A95E7-F328-4B3E-B0E5-5BF554FEF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742"/>
            <a:ext cx="12192000" cy="665018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5B7B3552-2D1D-4C12-B452-04CB8565B3B3}"/>
              </a:ext>
            </a:extLst>
          </p:cNvPr>
          <p:cNvSpPr/>
          <p:nvPr/>
        </p:nvSpPr>
        <p:spPr>
          <a:xfrm>
            <a:off x="2880294" y="3681224"/>
            <a:ext cx="1837677" cy="727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Operazioni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FAE0C6E-F03D-4BDF-88DB-D239B050C21A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2491531" y="1778468"/>
            <a:ext cx="1307602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374A0DA6-D258-45B5-8938-562394BCBFB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42735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314ADDD2-3362-40BD-A3E0-60299ADECF77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799133" y="1778468"/>
            <a:ext cx="1307601" cy="190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870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6603</TotalTime>
  <Words>572</Words>
  <Application>Microsoft Office PowerPoint</Application>
  <PresentationFormat>Widescreen</PresentationFormat>
  <Paragraphs>157</Paragraphs>
  <Slides>164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164</vt:i4>
      </vt:variant>
    </vt:vector>
  </HeadingPairs>
  <TitlesOfParts>
    <vt:vector size="168" baseType="lpstr">
      <vt:lpstr>Arial</vt:lpstr>
      <vt:lpstr>Calibri</vt:lpstr>
      <vt:lpstr>Calibri Light</vt:lpstr>
      <vt:lpstr>Tema do Office</vt:lpstr>
      <vt:lpstr>Windows Forms Application</vt:lpstr>
      <vt:lpstr>Punto di partenza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Visualizzazzione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Lettura e scrittura di dati</vt:lpstr>
      <vt:lpstr>Processi esterni</vt:lpstr>
      <vt:lpstr>Entity Framework</vt:lpstr>
      <vt:lpstr>Data Grid Views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Forms Application</dc:title>
  <dc:creator>nilson felipe matos mendes</dc:creator>
  <cp:lastModifiedBy>nilson felipe matos mendes</cp:lastModifiedBy>
  <cp:revision>73</cp:revision>
  <dcterms:created xsi:type="dcterms:W3CDTF">2020-05-20T16:20:08Z</dcterms:created>
  <dcterms:modified xsi:type="dcterms:W3CDTF">2020-05-28T18:09:18Z</dcterms:modified>
</cp:coreProperties>
</file>